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04" r:id="rId22"/>
    <p:sldId id="308" r:id="rId23"/>
    <p:sldId id="309" r:id="rId24"/>
    <p:sldId id="299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E0238F-0EEF-43C6-9375-DD80E4B9BB9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4095497-48AD-4135-99BA-1DDF2AD532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Human–AI Interaction (HAI) is the study of how humans use and communicate with AI-powered systems.</a:t>
          </a:r>
        </a:p>
      </dgm:t>
    </dgm:pt>
    <dgm:pt modelId="{DFC26BC1-8F46-43AC-BD88-97F88DFD043F}" type="parTrans" cxnId="{D4B0B999-AB92-47E3-8514-3E6CE7DA3C50}">
      <dgm:prSet/>
      <dgm:spPr/>
      <dgm:t>
        <a:bodyPr/>
        <a:lstStyle/>
        <a:p>
          <a:endParaRPr lang="en-US"/>
        </a:p>
      </dgm:t>
    </dgm:pt>
    <dgm:pt modelId="{93C62B95-3EBE-4151-90E3-ACEB1E19FB63}" type="sibTrans" cxnId="{D4B0B999-AB92-47E3-8514-3E6CE7DA3C50}">
      <dgm:prSet/>
      <dgm:spPr/>
      <dgm:t>
        <a:bodyPr/>
        <a:lstStyle/>
        <a:p>
          <a:endParaRPr lang="en-US"/>
        </a:p>
      </dgm:t>
    </dgm:pt>
    <dgm:pt modelId="{19097311-4DB1-46DC-AF1C-6AE86E2F93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It combines psychology </a:t>
          </a:r>
          <a:r>
            <a:rPr lang="ar-EG" dirty="0"/>
            <a:t>علم النفس</a:t>
          </a:r>
          <a:r>
            <a:rPr lang="en-US" dirty="0"/>
            <a:t>, computer science, and design.</a:t>
          </a:r>
          <a:endParaRPr lang="ar-EG" dirty="0"/>
        </a:p>
        <a:p>
          <a:pPr>
            <a:lnSpc>
              <a:spcPct val="100000"/>
            </a:lnSpc>
          </a:pPr>
          <a:r>
            <a:rPr lang="en-US" dirty="0"/>
            <a:t>Focus: making AI understandable, useful, and supportive.</a:t>
          </a:r>
        </a:p>
      </dgm:t>
    </dgm:pt>
    <dgm:pt modelId="{737FFCC0-648C-470F-9B3C-7CD4F849E472}" type="parTrans" cxnId="{403B1E79-938F-4D44-9632-9918369B469D}">
      <dgm:prSet/>
      <dgm:spPr/>
      <dgm:t>
        <a:bodyPr/>
        <a:lstStyle/>
        <a:p>
          <a:endParaRPr lang="en-US"/>
        </a:p>
      </dgm:t>
    </dgm:pt>
    <dgm:pt modelId="{A38DA5C3-5D3F-4DCA-8752-1FFC3AFAB499}" type="sibTrans" cxnId="{403B1E79-938F-4D44-9632-9918369B469D}">
      <dgm:prSet/>
      <dgm:spPr/>
      <dgm:t>
        <a:bodyPr/>
        <a:lstStyle/>
        <a:p>
          <a:endParaRPr lang="en-US"/>
        </a:p>
      </dgm:t>
    </dgm:pt>
    <dgm:pt modelId="{2DBEB8F1-4E96-41C4-A31D-2202775BB0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Example: Talking to a voice assistant like Alexa.</a:t>
          </a:r>
        </a:p>
      </dgm:t>
    </dgm:pt>
    <dgm:pt modelId="{4E036FE9-82C8-427E-9097-F1FEEAAFAB80}" type="parTrans" cxnId="{8E7F9248-93BE-4596-A308-117EB5A57050}">
      <dgm:prSet/>
      <dgm:spPr/>
      <dgm:t>
        <a:bodyPr/>
        <a:lstStyle/>
        <a:p>
          <a:endParaRPr lang="en-US"/>
        </a:p>
      </dgm:t>
    </dgm:pt>
    <dgm:pt modelId="{FE5B6FC1-8B60-408F-86A5-852DE2EFA7D8}" type="sibTrans" cxnId="{8E7F9248-93BE-4596-A308-117EB5A57050}">
      <dgm:prSet/>
      <dgm:spPr/>
      <dgm:t>
        <a:bodyPr/>
        <a:lstStyle/>
        <a:p>
          <a:endParaRPr lang="en-US"/>
        </a:p>
      </dgm:t>
    </dgm:pt>
    <dgm:pt modelId="{2FB145BD-EBAD-4D9E-A719-073560EDB1CD}" type="pres">
      <dgm:prSet presAssocID="{EEE0238F-0EEF-43C6-9375-DD80E4B9BB9B}" presName="root" presStyleCnt="0">
        <dgm:presLayoutVars>
          <dgm:dir/>
          <dgm:resizeHandles val="exact"/>
        </dgm:presLayoutVars>
      </dgm:prSet>
      <dgm:spPr/>
    </dgm:pt>
    <dgm:pt modelId="{14CF1B1F-DCEB-4ACE-B98D-EE4715C99BE8}" type="pres">
      <dgm:prSet presAssocID="{B4095497-48AD-4135-99BA-1DDF2AD53214}" presName="compNode" presStyleCnt="0"/>
      <dgm:spPr/>
    </dgm:pt>
    <dgm:pt modelId="{81865E16-0065-4CC3-BBBF-BBA6B20CA7FA}" type="pres">
      <dgm:prSet presAssocID="{B4095497-48AD-4135-99BA-1DDF2AD53214}" presName="bgRect" presStyleLbl="bgShp" presStyleIdx="0" presStyleCnt="3"/>
      <dgm:spPr/>
    </dgm:pt>
    <dgm:pt modelId="{AA4E3E82-9EB9-4E7D-B315-53D3E0B2E873}" type="pres">
      <dgm:prSet presAssocID="{B4095497-48AD-4135-99BA-1DDF2AD5321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E51AC6C1-7F6D-49F7-A5A8-0BC860E8F926}" type="pres">
      <dgm:prSet presAssocID="{B4095497-48AD-4135-99BA-1DDF2AD53214}" presName="spaceRect" presStyleCnt="0"/>
      <dgm:spPr/>
    </dgm:pt>
    <dgm:pt modelId="{1CA69D68-5820-4952-B559-6F7879B4D48F}" type="pres">
      <dgm:prSet presAssocID="{B4095497-48AD-4135-99BA-1DDF2AD53214}" presName="parTx" presStyleLbl="revTx" presStyleIdx="0" presStyleCnt="3">
        <dgm:presLayoutVars>
          <dgm:chMax val="0"/>
          <dgm:chPref val="0"/>
        </dgm:presLayoutVars>
      </dgm:prSet>
      <dgm:spPr/>
    </dgm:pt>
    <dgm:pt modelId="{82A976D7-8146-4270-B976-491F944FAE57}" type="pres">
      <dgm:prSet presAssocID="{93C62B95-3EBE-4151-90E3-ACEB1E19FB63}" presName="sibTrans" presStyleCnt="0"/>
      <dgm:spPr/>
    </dgm:pt>
    <dgm:pt modelId="{A270AFC1-46DD-48F6-AE3C-748E26013F22}" type="pres">
      <dgm:prSet presAssocID="{19097311-4DB1-46DC-AF1C-6AE86E2F9334}" presName="compNode" presStyleCnt="0"/>
      <dgm:spPr/>
    </dgm:pt>
    <dgm:pt modelId="{0A807400-D663-4817-9FF8-25A64B7321B0}" type="pres">
      <dgm:prSet presAssocID="{19097311-4DB1-46DC-AF1C-6AE86E2F9334}" presName="bgRect" presStyleLbl="bgShp" presStyleIdx="1" presStyleCnt="3"/>
      <dgm:spPr/>
    </dgm:pt>
    <dgm:pt modelId="{DFEA4706-9D66-4845-8FB8-2FA33DF77948}" type="pres">
      <dgm:prSet presAssocID="{19097311-4DB1-46DC-AF1C-6AE86E2F933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D29D054-BAAA-49C9-A826-05575CCED00C}" type="pres">
      <dgm:prSet presAssocID="{19097311-4DB1-46DC-AF1C-6AE86E2F9334}" presName="spaceRect" presStyleCnt="0"/>
      <dgm:spPr/>
    </dgm:pt>
    <dgm:pt modelId="{DD324C3C-7F49-4806-9590-4013D500506F}" type="pres">
      <dgm:prSet presAssocID="{19097311-4DB1-46DC-AF1C-6AE86E2F9334}" presName="parTx" presStyleLbl="revTx" presStyleIdx="1" presStyleCnt="3">
        <dgm:presLayoutVars>
          <dgm:chMax val="0"/>
          <dgm:chPref val="0"/>
        </dgm:presLayoutVars>
      </dgm:prSet>
      <dgm:spPr/>
    </dgm:pt>
    <dgm:pt modelId="{4BA0F738-ADBE-473B-93A4-6BF7810BAEFD}" type="pres">
      <dgm:prSet presAssocID="{A38DA5C3-5D3F-4DCA-8752-1FFC3AFAB499}" presName="sibTrans" presStyleCnt="0"/>
      <dgm:spPr/>
    </dgm:pt>
    <dgm:pt modelId="{748DFD23-49C8-45C5-97D0-320736C376BD}" type="pres">
      <dgm:prSet presAssocID="{2DBEB8F1-4E96-41C4-A31D-2202775BB02A}" presName="compNode" presStyleCnt="0"/>
      <dgm:spPr/>
    </dgm:pt>
    <dgm:pt modelId="{7B38043A-3F22-41E2-87D8-3152913CF3B0}" type="pres">
      <dgm:prSet presAssocID="{2DBEB8F1-4E96-41C4-A31D-2202775BB02A}" presName="bgRect" presStyleLbl="bgShp" presStyleIdx="2" presStyleCnt="3"/>
      <dgm:spPr/>
    </dgm:pt>
    <dgm:pt modelId="{56906D8B-EAFE-4424-97BF-B565CA0D5C64}" type="pres">
      <dgm:prSet presAssocID="{2DBEB8F1-4E96-41C4-A31D-2202775BB02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34D74868-D7C1-48FE-8214-8D707FC20466}" type="pres">
      <dgm:prSet presAssocID="{2DBEB8F1-4E96-41C4-A31D-2202775BB02A}" presName="spaceRect" presStyleCnt="0"/>
      <dgm:spPr/>
    </dgm:pt>
    <dgm:pt modelId="{EF9C681E-539B-4E8D-8D5F-87A58D384562}" type="pres">
      <dgm:prSet presAssocID="{2DBEB8F1-4E96-41C4-A31D-2202775BB02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1A77E23-5E5D-440E-B246-6B3401A96E42}" type="presOf" srcId="{19097311-4DB1-46DC-AF1C-6AE86E2F9334}" destId="{DD324C3C-7F49-4806-9590-4013D500506F}" srcOrd="0" destOrd="0" presId="urn:microsoft.com/office/officeart/2018/2/layout/IconVerticalSolidList"/>
    <dgm:cxn modelId="{47C54840-E761-4EE7-8F0B-3D65FF40D581}" type="presOf" srcId="{EEE0238F-0EEF-43C6-9375-DD80E4B9BB9B}" destId="{2FB145BD-EBAD-4D9E-A719-073560EDB1CD}" srcOrd="0" destOrd="0" presId="urn:microsoft.com/office/officeart/2018/2/layout/IconVerticalSolidList"/>
    <dgm:cxn modelId="{8E7F9248-93BE-4596-A308-117EB5A57050}" srcId="{EEE0238F-0EEF-43C6-9375-DD80E4B9BB9B}" destId="{2DBEB8F1-4E96-41C4-A31D-2202775BB02A}" srcOrd="2" destOrd="0" parTransId="{4E036FE9-82C8-427E-9097-F1FEEAAFAB80}" sibTransId="{FE5B6FC1-8B60-408F-86A5-852DE2EFA7D8}"/>
    <dgm:cxn modelId="{347FD768-8A8F-4216-89DD-C663290BAEBD}" type="presOf" srcId="{2DBEB8F1-4E96-41C4-A31D-2202775BB02A}" destId="{EF9C681E-539B-4E8D-8D5F-87A58D384562}" srcOrd="0" destOrd="0" presId="urn:microsoft.com/office/officeart/2018/2/layout/IconVerticalSolidList"/>
    <dgm:cxn modelId="{403B1E79-938F-4D44-9632-9918369B469D}" srcId="{EEE0238F-0EEF-43C6-9375-DD80E4B9BB9B}" destId="{19097311-4DB1-46DC-AF1C-6AE86E2F9334}" srcOrd="1" destOrd="0" parTransId="{737FFCC0-648C-470F-9B3C-7CD4F849E472}" sibTransId="{A38DA5C3-5D3F-4DCA-8752-1FFC3AFAB499}"/>
    <dgm:cxn modelId="{D4B0B999-AB92-47E3-8514-3E6CE7DA3C50}" srcId="{EEE0238F-0EEF-43C6-9375-DD80E4B9BB9B}" destId="{B4095497-48AD-4135-99BA-1DDF2AD53214}" srcOrd="0" destOrd="0" parTransId="{DFC26BC1-8F46-43AC-BD88-97F88DFD043F}" sibTransId="{93C62B95-3EBE-4151-90E3-ACEB1E19FB63}"/>
    <dgm:cxn modelId="{F86AECD8-17BD-483D-9973-C8CCDE0E083C}" type="presOf" srcId="{B4095497-48AD-4135-99BA-1DDF2AD53214}" destId="{1CA69D68-5820-4952-B559-6F7879B4D48F}" srcOrd="0" destOrd="0" presId="urn:microsoft.com/office/officeart/2018/2/layout/IconVerticalSolidList"/>
    <dgm:cxn modelId="{1FEA32A4-839F-4CFA-901E-97E280E00CD3}" type="presParOf" srcId="{2FB145BD-EBAD-4D9E-A719-073560EDB1CD}" destId="{14CF1B1F-DCEB-4ACE-B98D-EE4715C99BE8}" srcOrd="0" destOrd="0" presId="urn:microsoft.com/office/officeart/2018/2/layout/IconVerticalSolidList"/>
    <dgm:cxn modelId="{F2577340-6E14-4617-83A2-9AA33D08A62D}" type="presParOf" srcId="{14CF1B1F-DCEB-4ACE-B98D-EE4715C99BE8}" destId="{81865E16-0065-4CC3-BBBF-BBA6B20CA7FA}" srcOrd="0" destOrd="0" presId="urn:microsoft.com/office/officeart/2018/2/layout/IconVerticalSolidList"/>
    <dgm:cxn modelId="{7CD64E6D-F221-44DB-8183-682363F44E2F}" type="presParOf" srcId="{14CF1B1F-DCEB-4ACE-B98D-EE4715C99BE8}" destId="{AA4E3E82-9EB9-4E7D-B315-53D3E0B2E873}" srcOrd="1" destOrd="0" presId="urn:microsoft.com/office/officeart/2018/2/layout/IconVerticalSolidList"/>
    <dgm:cxn modelId="{F11F5436-4F42-4549-B529-6E512F9C107C}" type="presParOf" srcId="{14CF1B1F-DCEB-4ACE-B98D-EE4715C99BE8}" destId="{E51AC6C1-7F6D-49F7-A5A8-0BC860E8F926}" srcOrd="2" destOrd="0" presId="urn:microsoft.com/office/officeart/2018/2/layout/IconVerticalSolidList"/>
    <dgm:cxn modelId="{B3AFEFFC-D86C-4C99-A999-E65C54A79712}" type="presParOf" srcId="{14CF1B1F-DCEB-4ACE-B98D-EE4715C99BE8}" destId="{1CA69D68-5820-4952-B559-6F7879B4D48F}" srcOrd="3" destOrd="0" presId="urn:microsoft.com/office/officeart/2018/2/layout/IconVerticalSolidList"/>
    <dgm:cxn modelId="{F121251C-E974-4428-B871-200C9F0F5B87}" type="presParOf" srcId="{2FB145BD-EBAD-4D9E-A719-073560EDB1CD}" destId="{82A976D7-8146-4270-B976-491F944FAE57}" srcOrd="1" destOrd="0" presId="urn:microsoft.com/office/officeart/2018/2/layout/IconVerticalSolidList"/>
    <dgm:cxn modelId="{1F32B103-847C-4925-9100-92449FE93996}" type="presParOf" srcId="{2FB145BD-EBAD-4D9E-A719-073560EDB1CD}" destId="{A270AFC1-46DD-48F6-AE3C-748E26013F22}" srcOrd="2" destOrd="0" presId="urn:microsoft.com/office/officeart/2018/2/layout/IconVerticalSolidList"/>
    <dgm:cxn modelId="{53A8C20A-B09B-4CAB-921E-6C4E8A5B54CE}" type="presParOf" srcId="{A270AFC1-46DD-48F6-AE3C-748E26013F22}" destId="{0A807400-D663-4817-9FF8-25A64B7321B0}" srcOrd="0" destOrd="0" presId="urn:microsoft.com/office/officeart/2018/2/layout/IconVerticalSolidList"/>
    <dgm:cxn modelId="{61855E68-6201-4AD4-A2F7-7405E6ED4F16}" type="presParOf" srcId="{A270AFC1-46DD-48F6-AE3C-748E26013F22}" destId="{DFEA4706-9D66-4845-8FB8-2FA33DF77948}" srcOrd="1" destOrd="0" presId="urn:microsoft.com/office/officeart/2018/2/layout/IconVerticalSolidList"/>
    <dgm:cxn modelId="{130392F2-F47E-4F27-BCDC-5A57AC067F4E}" type="presParOf" srcId="{A270AFC1-46DD-48F6-AE3C-748E26013F22}" destId="{0D29D054-BAAA-49C9-A826-05575CCED00C}" srcOrd="2" destOrd="0" presId="urn:microsoft.com/office/officeart/2018/2/layout/IconVerticalSolidList"/>
    <dgm:cxn modelId="{91347C53-76AE-4EB0-8C7B-08BF5A4D7C38}" type="presParOf" srcId="{A270AFC1-46DD-48F6-AE3C-748E26013F22}" destId="{DD324C3C-7F49-4806-9590-4013D500506F}" srcOrd="3" destOrd="0" presId="urn:microsoft.com/office/officeart/2018/2/layout/IconVerticalSolidList"/>
    <dgm:cxn modelId="{0A077C16-CD31-411E-9BEE-286ECF38D1F7}" type="presParOf" srcId="{2FB145BD-EBAD-4D9E-A719-073560EDB1CD}" destId="{4BA0F738-ADBE-473B-93A4-6BF7810BAEFD}" srcOrd="3" destOrd="0" presId="urn:microsoft.com/office/officeart/2018/2/layout/IconVerticalSolidList"/>
    <dgm:cxn modelId="{CE1A11AD-83B3-4333-9447-DC41EF27900D}" type="presParOf" srcId="{2FB145BD-EBAD-4D9E-A719-073560EDB1CD}" destId="{748DFD23-49C8-45C5-97D0-320736C376BD}" srcOrd="4" destOrd="0" presId="urn:microsoft.com/office/officeart/2018/2/layout/IconVerticalSolidList"/>
    <dgm:cxn modelId="{133FD8E3-AAF4-4D58-879A-72B03FE347FF}" type="presParOf" srcId="{748DFD23-49C8-45C5-97D0-320736C376BD}" destId="{7B38043A-3F22-41E2-87D8-3152913CF3B0}" srcOrd="0" destOrd="0" presId="urn:microsoft.com/office/officeart/2018/2/layout/IconVerticalSolidList"/>
    <dgm:cxn modelId="{6E2454D9-ADFF-44BB-88D1-FE6D08A4702F}" type="presParOf" srcId="{748DFD23-49C8-45C5-97D0-320736C376BD}" destId="{56906D8B-EAFE-4424-97BF-B565CA0D5C64}" srcOrd="1" destOrd="0" presId="urn:microsoft.com/office/officeart/2018/2/layout/IconVerticalSolidList"/>
    <dgm:cxn modelId="{EAF00019-7C2F-448D-B16B-1D4AF43B6D40}" type="presParOf" srcId="{748DFD23-49C8-45C5-97D0-320736C376BD}" destId="{34D74868-D7C1-48FE-8214-8D707FC20466}" srcOrd="2" destOrd="0" presId="urn:microsoft.com/office/officeart/2018/2/layout/IconVerticalSolidList"/>
    <dgm:cxn modelId="{6C9AC183-B004-4B1E-9676-829290399081}" type="presParOf" srcId="{748DFD23-49C8-45C5-97D0-320736C376BD}" destId="{EF9C681E-539B-4E8D-8D5F-87A58D3845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8A195C-73ED-49DC-A94A-4C79335EE02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28DC332-19C8-4584-B7B9-0352542E4DA9}">
      <dgm:prSet/>
      <dgm:spPr/>
      <dgm:t>
        <a:bodyPr/>
        <a:lstStyle/>
        <a:p>
          <a:pPr>
            <a:defRPr cap="all"/>
          </a:pPr>
          <a:r>
            <a:rPr lang="en-US"/>
            <a:t>Business: AI chatbots manage customer inquiries.</a:t>
          </a:r>
        </a:p>
      </dgm:t>
    </dgm:pt>
    <dgm:pt modelId="{F37C00D2-F7C9-46C7-8C84-F21E5AED68AA}" type="parTrans" cxnId="{A87A4EE6-B088-4161-B8C7-CFD64991FB95}">
      <dgm:prSet/>
      <dgm:spPr/>
      <dgm:t>
        <a:bodyPr/>
        <a:lstStyle/>
        <a:p>
          <a:endParaRPr lang="en-US"/>
        </a:p>
      </dgm:t>
    </dgm:pt>
    <dgm:pt modelId="{7E89CFE4-1DFD-4CBE-B519-F58143F41CFC}" type="sibTrans" cxnId="{A87A4EE6-B088-4161-B8C7-CFD64991FB95}">
      <dgm:prSet/>
      <dgm:spPr/>
      <dgm:t>
        <a:bodyPr/>
        <a:lstStyle/>
        <a:p>
          <a:endParaRPr lang="en-US"/>
        </a:p>
      </dgm:t>
    </dgm:pt>
    <dgm:pt modelId="{0111E285-0D1E-4C22-8371-4E3887C4BDA1}">
      <dgm:prSet/>
      <dgm:spPr/>
      <dgm:t>
        <a:bodyPr/>
        <a:lstStyle/>
        <a:p>
          <a:pPr>
            <a:defRPr cap="all"/>
          </a:pPr>
          <a:r>
            <a:rPr lang="en-US"/>
            <a:t>HR: AI filters resumes and selects candidates.</a:t>
          </a:r>
        </a:p>
      </dgm:t>
    </dgm:pt>
    <dgm:pt modelId="{08C58B99-007F-4440-B215-C8FCADC9C695}" type="parTrans" cxnId="{9B9E33A5-3288-464A-AD57-4DB7D8EFBC0C}">
      <dgm:prSet/>
      <dgm:spPr/>
      <dgm:t>
        <a:bodyPr/>
        <a:lstStyle/>
        <a:p>
          <a:endParaRPr lang="en-US"/>
        </a:p>
      </dgm:t>
    </dgm:pt>
    <dgm:pt modelId="{F8F4FDEF-74B5-42B5-9722-043AD3DFB3CB}" type="sibTrans" cxnId="{9B9E33A5-3288-464A-AD57-4DB7D8EFBC0C}">
      <dgm:prSet/>
      <dgm:spPr/>
      <dgm:t>
        <a:bodyPr/>
        <a:lstStyle/>
        <a:p>
          <a:endParaRPr lang="en-US"/>
        </a:p>
      </dgm:t>
    </dgm:pt>
    <dgm:pt modelId="{569C523D-C06F-4C3F-9D7E-D0763C04FC4B}">
      <dgm:prSet/>
      <dgm:spPr/>
      <dgm:t>
        <a:bodyPr/>
        <a:lstStyle/>
        <a:p>
          <a:pPr>
            <a:defRPr cap="all"/>
          </a:pPr>
          <a:r>
            <a:rPr lang="en-US"/>
            <a:t>Data analytics: generates insights and predictions.</a:t>
          </a:r>
        </a:p>
      </dgm:t>
    </dgm:pt>
    <dgm:pt modelId="{D5D09F6B-78E5-4272-ABBF-A10BAF7BA1EF}" type="parTrans" cxnId="{F26DE4A3-AA30-4DA9-A23D-A3EDE2A4D235}">
      <dgm:prSet/>
      <dgm:spPr/>
      <dgm:t>
        <a:bodyPr/>
        <a:lstStyle/>
        <a:p>
          <a:endParaRPr lang="en-US"/>
        </a:p>
      </dgm:t>
    </dgm:pt>
    <dgm:pt modelId="{5739CB52-3FBC-4E95-BA90-E65D96B133C2}" type="sibTrans" cxnId="{F26DE4A3-AA30-4DA9-A23D-A3EDE2A4D235}">
      <dgm:prSet/>
      <dgm:spPr/>
      <dgm:t>
        <a:bodyPr/>
        <a:lstStyle/>
        <a:p>
          <a:endParaRPr lang="en-US"/>
        </a:p>
      </dgm:t>
    </dgm:pt>
    <dgm:pt modelId="{E260E251-6F34-43FD-A511-ACDB613C2127}">
      <dgm:prSet/>
      <dgm:spPr/>
      <dgm:t>
        <a:bodyPr/>
        <a:lstStyle/>
        <a:p>
          <a:pPr>
            <a:defRPr cap="all"/>
          </a:pPr>
          <a:r>
            <a:rPr lang="en-US"/>
            <a:t>Healthcare: AI supports doctors with diagnoses.</a:t>
          </a:r>
        </a:p>
      </dgm:t>
    </dgm:pt>
    <dgm:pt modelId="{B3A80185-9DCF-4380-87A0-3478FF8C9FA9}" type="parTrans" cxnId="{44BCF4E2-12BB-40D1-B1E7-38C0726D4B51}">
      <dgm:prSet/>
      <dgm:spPr/>
      <dgm:t>
        <a:bodyPr/>
        <a:lstStyle/>
        <a:p>
          <a:endParaRPr lang="en-US"/>
        </a:p>
      </dgm:t>
    </dgm:pt>
    <dgm:pt modelId="{EDDFD592-AF48-4D52-B5EC-F1810D6C80A8}" type="sibTrans" cxnId="{44BCF4E2-12BB-40D1-B1E7-38C0726D4B51}">
      <dgm:prSet/>
      <dgm:spPr/>
      <dgm:t>
        <a:bodyPr/>
        <a:lstStyle/>
        <a:p>
          <a:endParaRPr lang="en-US"/>
        </a:p>
      </dgm:t>
    </dgm:pt>
    <dgm:pt modelId="{B5B31AF7-FD1D-4C78-9DFD-276515B5CDF2}" type="pres">
      <dgm:prSet presAssocID="{D38A195C-73ED-49DC-A94A-4C79335EE02C}" presName="root" presStyleCnt="0">
        <dgm:presLayoutVars>
          <dgm:dir/>
          <dgm:resizeHandles val="exact"/>
        </dgm:presLayoutVars>
      </dgm:prSet>
      <dgm:spPr/>
    </dgm:pt>
    <dgm:pt modelId="{FD088FB1-F375-42EF-A3A3-C576D064015B}" type="pres">
      <dgm:prSet presAssocID="{D28DC332-19C8-4584-B7B9-0352542E4DA9}" presName="compNode" presStyleCnt="0"/>
      <dgm:spPr/>
    </dgm:pt>
    <dgm:pt modelId="{EF7B43F4-566B-4F52-B0AC-53E8B2C66416}" type="pres">
      <dgm:prSet presAssocID="{D28DC332-19C8-4584-B7B9-0352542E4DA9}" presName="iconBgRect" presStyleLbl="bgShp" presStyleIdx="0" presStyleCnt="4"/>
      <dgm:spPr/>
    </dgm:pt>
    <dgm:pt modelId="{5A36B1BB-2516-44F6-B346-FA5A75CCEB12}" type="pres">
      <dgm:prSet presAssocID="{D28DC332-19C8-4584-B7B9-0352542E4DA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E2B7B6AB-FF67-46D3-BBCE-0D854ABEF9C5}" type="pres">
      <dgm:prSet presAssocID="{D28DC332-19C8-4584-B7B9-0352542E4DA9}" presName="spaceRect" presStyleCnt="0"/>
      <dgm:spPr/>
    </dgm:pt>
    <dgm:pt modelId="{05A1F371-8BF4-4AB7-8EB9-B6D6012DE9A4}" type="pres">
      <dgm:prSet presAssocID="{D28DC332-19C8-4584-B7B9-0352542E4DA9}" presName="textRect" presStyleLbl="revTx" presStyleIdx="0" presStyleCnt="4">
        <dgm:presLayoutVars>
          <dgm:chMax val="1"/>
          <dgm:chPref val="1"/>
        </dgm:presLayoutVars>
      </dgm:prSet>
      <dgm:spPr/>
    </dgm:pt>
    <dgm:pt modelId="{A17FD6DD-085F-4C95-AD4D-20BE929DDCD2}" type="pres">
      <dgm:prSet presAssocID="{7E89CFE4-1DFD-4CBE-B519-F58143F41CFC}" presName="sibTrans" presStyleCnt="0"/>
      <dgm:spPr/>
    </dgm:pt>
    <dgm:pt modelId="{349D1701-36B6-4497-848E-28E4652F27CA}" type="pres">
      <dgm:prSet presAssocID="{0111E285-0D1E-4C22-8371-4E3887C4BDA1}" presName="compNode" presStyleCnt="0"/>
      <dgm:spPr/>
    </dgm:pt>
    <dgm:pt modelId="{5FDF7411-74C5-4DA5-8A19-46F04A4319EC}" type="pres">
      <dgm:prSet presAssocID="{0111E285-0D1E-4C22-8371-4E3887C4BDA1}" presName="iconBgRect" presStyleLbl="bgShp" presStyleIdx="1" presStyleCnt="4"/>
      <dgm:spPr/>
    </dgm:pt>
    <dgm:pt modelId="{3B115FF9-4408-43D6-A414-EAAB173FBEB1}" type="pres">
      <dgm:prSet presAssocID="{0111E285-0D1E-4C22-8371-4E3887C4BDA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DED456E4-4ED2-4985-95F1-DE8F5152D735}" type="pres">
      <dgm:prSet presAssocID="{0111E285-0D1E-4C22-8371-4E3887C4BDA1}" presName="spaceRect" presStyleCnt="0"/>
      <dgm:spPr/>
    </dgm:pt>
    <dgm:pt modelId="{93D168A0-697F-49FF-9771-95CB439E945B}" type="pres">
      <dgm:prSet presAssocID="{0111E285-0D1E-4C22-8371-4E3887C4BDA1}" presName="textRect" presStyleLbl="revTx" presStyleIdx="1" presStyleCnt="4">
        <dgm:presLayoutVars>
          <dgm:chMax val="1"/>
          <dgm:chPref val="1"/>
        </dgm:presLayoutVars>
      </dgm:prSet>
      <dgm:spPr/>
    </dgm:pt>
    <dgm:pt modelId="{9C3948A5-A1C4-4AB5-A43E-4CE2A21B26FC}" type="pres">
      <dgm:prSet presAssocID="{F8F4FDEF-74B5-42B5-9722-043AD3DFB3CB}" presName="sibTrans" presStyleCnt="0"/>
      <dgm:spPr/>
    </dgm:pt>
    <dgm:pt modelId="{3228782A-A033-44C9-B175-67AA30B042C8}" type="pres">
      <dgm:prSet presAssocID="{569C523D-C06F-4C3F-9D7E-D0763C04FC4B}" presName="compNode" presStyleCnt="0"/>
      <dgm:spPr/>
    </dgm:pt>
    <dgm:pt modelId="{48FF7FBD-05AC-4731-A64E-CC68118A3F6B}" type="pres">
      <dgm:prSet presAssocID="{569C523D-C06F-4C3F-9D7E-D0763C04FC4B}" presName="iconBgRect" presStyleLbl="bgShp" presStyleIdx="2" presStyleCnt="4"/>
      <dgm:spPr/>
    </dgm:pt>
    <dgm:pt modelId="{1F5681A5-C819-4AA6-88DD-7DB9D7D498CD}" type="pres">
      <dgm:prSet presAssocID="{569C523D-C06F-4C3F-9D7E-D0763C04FC4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1D50CBAF-9409-44EA-AD30-DB9340D6E36A}" type="pres">
      <dgm:prSet presAssocID="{569C523D-C06F-4C3F-9D7E-D0763C04FC4B}" presName="spaceRect" presStyleCnt="0"/>
      <dgm:spPr/>
    </dgm:pt>
    <dgm:pt modelId="{309295A0-E06B-44EA-BB94-CF8DD02825E0}" type="pres">
      <dgm:prSet presAssocID="{569C523D-C06F-4C3F-9D7E-D0763C04FC4B}" presName="textRect" presStyleLbl="revTx" presStyleIdx="2" presStyleCnt="4">
        <dgm:presLayoutVars>
          <dgm:chMax val="1"/>
          <dgm:chPref val="1"/>
        </dgm:presLayoutVars>
      </dgm:prSet>
      <dgm:spPr/>
    </dgm:pt>
    <dgm:pt modelId="{5A80ED59-F023-4609-91DA-A2494D67BB37}" type="pres">
      <dgm:prSet presAssocID="{5739CB52-3FBC-4E95-BA90-E65D96B133C2}" presName="sibTrans" presStyleCnt="0"/>
      <dgm:spPr/>
    </dgm:pt>
    <dgm:pt modelId="{2F819695-5721-47EB-95B9-381967D02726}" type="pres">
      <dgm:prSet presAssocID="{E260E251-6F34-43FD-A511-ACDB613C2127}" presName="compNode" presStyleCnt="0"/>
      <dgm:spPr/>
    </dgm:pt>
    <dgm:pt modelId="{4869DFA4-804B-4033-9392-68700D524B28}" type="pres">
      <dgm:prSet presAssocID="{E260E251-6F34-43FD-A511-ACDB613C2127}" presName="iconBgRect" presStyleLbl="bgShp" presStyleIdx="3" presStyleCnt="4"/>
      <dgm:spPr/>
    </dgm:pt>
    <dgm:pt modelId="{F7D381F5-52AB-4D5B-BB22-AE315559E18E}" type="pres">
      <dgm:prSet presAssocID="{E260E251-6F34-43FD-A511-ACDB613C212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62F67A8E-CCF8-4FD5-90FB-B7CE057523AD}" type="pres">
      <dgm:prSet presAssocID="{E260E251-6F34-43FD-A511-ACDB613C2127}" presName="spaceRect" presStyleCnt="0"/>
      <dgm:spPr/>
    </dgm:pt>
    <dgm:pt modelId="{4DCF96C6-23ED-4307-949A-C2C79D1335FC}" type="pres">
      <dgm:prSet presAssocID="{E260E251-6F34-43FD-A511-ACDB613C212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FCF64A2-B323-42BA-BE28-7CD6BCC493A5}" type="presOf" srcId="{E260E251-6F34-43FD-A511-ACDB613C2127}" destId="{4DCF96C6-23ED-4307-949A-C2C79D1335FC}" srcOrd="0" destOrd="0" presId="urn:microsoft.com/office/officeart/2018/5/layout/IconCircleLabelList"/>
    <dgm:cxn modelId="{F26DE4A3-AA30-4DA9-A23D-A3EDE2A4D235}" srcId="{D38A195C-73ED-49DC-A94A-4C79335EE02C}" destId="{569C523D-C06F-4C3F-9D7E-D0763C04FC4B}" srcOrd="2" destOrd="0" parTransId="{D5D09F6B-78E5-4272-ABBF-A10BAF7BA1EF}" sibTransId="{5739CB52-3FBC-4E95-BA90-E65D96B133C2}"/>
    <dgm:cxn modelId="{9B9E33A5-3288-464A-AD57-4DB7D8EFBC0C}" srcId="{D38A195C-73ED-49DC-A94A-4C79335EE02C}" destId="{0111E285-0D1E-4C22-8371-4E3887C4BDA1}" srcOrd="1" destOrd="0" parTransId="{08C58B99-007F-4440-B215-C8FCADC9C695}" sibTransId="{F8F4FDEF-74B5-42B5-9722-043AD3DFB3CB}"/>
    <dgm:cxn modelId="{3A609BAC-E5A1-4AE6-9E7F-6B0D8860E155}" type="presOf" srcId="{D28DC332-19C8-4584-B7B9-0352542E4DA9}" destId="{05A1F371-8BF4-4AB7-8EB9-B6D6012DE9A4}" srcOrd="0" destOrd="0" presId="urn:microsoft.com/office/officeart/2018/5/layout/IconCircleLabelList"/>
    <dgm:cxn modelId="{694C25B2-4D1E-4FCB-9BDD-184AC89D913F}" type="presOf" srcId="{569C523D-C06F-4C3F-9D7E-D0763C04FC4B}" destId="{309295A0-E06B-44EA-BB94-CF8DD02825E0}" srcOrd="0" destOrd="0" presId="urn:microsoft.com/office/officeart/2018/5/layout/IconCircleLabelList"/>
    <dgm:cxn modelId="{B3D317DB-9693-484F-9BAB-019948CDD8A2}" type="presOf" srcId="{D38A195C-73ED-49DC-A94A-4C79335EE02C}" destId="{B5B31AF7-FD1D-4C78-9DFD-276515B5CDF2}" srcOrd="0" destOrd="0" presId="urn:microsoft.com/office/officeart/2018/5/layout/IconCircleLabelList"/>
    <dgm:cxn modelId="{82C177DC-67EE-4E62-9E39-74CBACC8BE8F}" type="presOf" srcId="{0111E285-0D1E-4C22-8371-4E3887C4BDA1}" destId="{93D168A0-697F-49FF-9771-95CB439E945B}" srcOrd="0" destOrd="0" presId="urn:microsoft.com/office/officeart/2018/5/layout/IconCircleLabelList"/>
    <dgm:cxn modelId="{44BCF4E2-12BB-40D1-B1E7-38C0726D4B51}" srcId="{D38A195C-73ED-49DC-A94A-4C79335EE02C}" destId="{E260E251-6F34-43FD-A511-ACDB613C2127}" srcOrd="3" destOrd="0" parTransId="{B3A80185-9DCF-4380-87A0-3478FF8C9FA9}" sibTransId="{EDDFD592-AF48-4D52-B5EC-F1810D6C80A8}"/>
    <dgm:cxn modelId="{A87A4EE6-B088-4161-B8C7-CFD64991FB95}" srcId="{D38A195C-73ED-49DC-A94A-4C79335EE02C}" destId="{D28DC332-19C8-4584-B7B9-0352542E4DA9}" srcOrd="0" destOrd="0" parTransId="{F37C00D2-F7C9-46C7-8C84-F21E5AED68AA}" sibTransId="{7E89CFE4-1DFD-4CBE-B519-F58143F41CFC}"/>
    <dgm:cxn modelId="{0EC17D8C-ED6C-4E0B-A37C-00B79C6934BC}" type="presParOf" srcId="{B5B31AF7-FD1D-4C78-9DFD-276515B5CDF2}" destId="{FD088FB1-F375-42EF-A3A3-C576D064015B}" srcOrd="0" destOrd="0" presId="urn:microsoft.com/office/officeart/2018/5/layout/IconCircleLabelList"/>
    <dgm:cxn modelId="{ED565CE3-2C89-44AD-9DE4-792C6059DB71}" type="presParOf" srcId="{FD088FB1-F375-42EF-A3A3-C576D064015B}" destId="{EF7B43F4-566B-4F52-B0AC-53E8B2C66416}" srcOrd="0" destOrd="0" presId="urn:microsoft.com/office/officeart/2018/5/layout/IconCircleLabelList"/>
    <dgm:cxn modelId="{F504E993-900D-4681-812A-BB691110D658}" type="presParOf" srcId="{FD088FB1-F375-42EF-A3A3-C576D064015B}" destId="{5A36B1BB-2516-44F6-B346-FA5A75CCEB12}" srcOrd="1" destOrd="0" presId="urn:microsoft.com/office/officeart/2018/5/layout/IconCircleLabelList"/>
    <dgm:cxn modelId="{1C5F9756-E90F-4660-A1B0-BD12636BCE3E}" type="presParOf" srcId="{FD088FB1-F375-42EF-A3A3-C576D064015B}" destId="{E2B7B6AB-FF67-46D3-BBCE-0D854ABEF9C5}" srcOrd="2" destOrd="0" presId="urn:microsoft.com/office/officeart/2018/5/layout/IconCircleLabelList"/>
    <dgm:cxn modelId="{B6A28C89-00EB-4B0B-8978-675D5E90E1DD}" type="presParOf" srcId="{FD088FB1-F375-42EF-A3A3-C576D064015B}" destId="{05A1F371-8BF4-4AB7-8EB9-B6D6012DE9A4}" srcOrd="3" destOrd="0" presId="urn:microsoft.com/office/officeart/2018/5/layout/IconCircleLabelList"/>
    <dgm:cxn modelId="{5110B4C7-78FA-4A53-978B-1039605EBD7C}" type="presParOf" srcId="{B5B31AF7-FD1D-4C78-9DFD-276515B5CDF2}" destId="{A17FD6DD-085F-4C95-AD4D-20BE929DDCD2}" srcOrd="1" destOrd="0" presId="urn:microsoft.com/office/officeart/2018/5/layout/IconCircleLabelList"/>
    <dgm:cxn modelId="{32088003-30DC-4479-8A27-403F111F852E}" type="presParOf" srcId="{B5B31AF7-FD1D-4C78-9DFD-276515B5CDF2}" destId="{349D1701-36B6-4497-848E-28E4652F27CA}" srcOrd="2" destOrd="0" presId="urn:microsoft.com/office/officeart/2018/5/layout/IconCircleLabelList"/>
    <dgm:cxn modelId="{F8A144AD-0091-4AE5-A8C5-BEE696F8C101}" type="presParOf" srcId="{349D1701-36B6-4497-848E-28E4652F27CA}" destId="{5FDF7411-74C5-4DA5-8A19-46F04A4319EC}" srcOrd="0" destOrd="0" presId="urn:microsoft.com/office/officeart/2018/5/layout/IconCircleLabelList"/>
    <dgm:cxn modelId="{6A52697C-78CE-48B4-AD18-0CE632DDC105}" type="presParOf" srcId="{349D1701-36B6-4497-848E-28E4652F27CA}" destId="{3B115FF9-4408-43D6-A414-EAAB173FBEB1}" srcOrd="1" destOrd="0" presId="urn:microsoft.com/office/officeart/2018/5/layout/IconCircleLabelList"/>
    <dgm:cxn modelId="{C5EC6C20-F947-465B-B1FF-9083D8E7C32D}" type="presParOf" srcId="{349D1701-36B6-4497-848E-28E4652F27CA}" destId="{DED456E4-4ED2-4985-95F1-DE8F5152D735}" srcOrd="2" destOrd="0" presId="urn:microsoft.com/office/officeart/2018/5/layout/IconCircleLabelList"/>
    <dgm:cxn modelId="{F6401A61-A4B3-4D37-9462-195F948C444D}" type="presParOf" srcId="{349D1701-36B6-4497-848E-28E4652F27CA}" destId="{93D168A0-697F-49FF-9771-95CB439E945B}" srcOrd="3" destOrd="0" presId="urn:microsoft.com/office/officeart/2018/5/layout/IconCircleLabelList"/>
    <dgm:cxn modelId="{549EF4F8-9E1F-4ADE-B2ED-BBCD81014645}" type="presParOf" srcId="{B5B31AF7-FD1D-4C78-9DFD-276515B5CDF2}" destId="{9C3948A5-A1C4-4AB5-A43E-4CE2A21B26FC}" srcOrd="3" destOrd="0" presId="urn:microsoft.com/office/officeart/2018/5/layout/IconCircleLabelList"/>
    <dgm:cxn modelId="{3C1B4071-207A-4071-B746-9CB893AD9300}" type="presParOf" srcId="{B5B31AF7-FD1D-4C78-9DFD-276515B5CDF2}" destId="{3228782A-A033-44C9-B175-67AA30B042C8}" srcOrd="4" destOrd="0" presId="urn:microsoft.com/office/officeart/2018/5/layout/IconCircleLabelList"/>
    <dgm:cxn modelId="{068FDF2D-26F6-4A24-ABE9-440B98C7E9DB}" type="presParOf" srcId="{3228782A-A033-44C9-B175-67AA30B042C8}" destId="{48FF7FBD-05AC-4731-A64E-CC68118A3F6B}" srcOrd="0" destOrd="0" presId="urn:microsoft.com/office/officeart/2018/5/layout/IconCircleLabelList"/>
    <dgm:cxn modelId="{CC8AAFCA-6D7B-47D0-8D18-3D1AC78B656A}" type="presParOf" srcId="{3228782A-A033-44C9-B175-67AA30B042C8}" destId="{1F5681A5-C819-4AA6-88DD-7DB9D7D498CD}" srcOrd="1" destOrd="0" presId="urn:microsoft.com/office/officeart/2018/5/layout/IconCircleLabelList"/>
    <dgm:cxn modelId="{03C3271D-6F10-43A2-B558-D241E89DF1A2}" type="presParOf" srcId="{3228782A-A033-44C9-B175-67AA30B042C8}" destId="{1D50CBAF-9409-44EA-AD30-DB9340D6E36A}" srcOrd="2" destOrd="0" presId="urn:microsoft.com/office/officeart/2018/5/layout/IconCircleLabelList"/>
    <dgm:cxn modelId="{12CA958E-4481-4C38-BAB2-4FD90543237C}" type="presParOf" srcId="{3228782A-A033-44C9-B175-67AA30B042C8}" destId="{309295A0-E06B-44EA-BB94-CF8DD02825E0}" srcOrd="3" destOrd="0" presId="urn:microsoft.com/office/officeart/2018/5/layout/IconCircleLabelList"/>
    <dgm:cxn modelId="{5FB88C0B-D116-4F35-8DAF-E07F1E7E6A5E}" type="presParOf" srcId="{B5B31AF7-FD1D-4C78-9DFD-276515B5CDF2}" destId="{5A80ED59-F023-4609-91DA-A2494D67BB37}" srcOrd="5" destOrd="0" presId="urn:microsoft.com/office/officeart/2018/5/layout/IconCircleLabelList"/>
    <dgm:cxn modelId="{845932F2-9626-46EB-8730-460E72B0595A}" type="presParOf" srcId="{B5B31AF7-FD1D-4C78-9DFD-276515B5CDF2}" destId="{2F819695-5721-47EB-95B9-381967D02726}" srcOrd="6" destOrd="0" presId="urn:microsoft.com/office/officeart/2018/5/layout/IconCircleLabelList"/>
    <dgm:cxn modelId="{EEB62EEA-06FB-414A-A88A-E2C6A516FA9C}" type="presParOf" srcId="{2F819695-5721-47EB-95B9-381967D02726}" destId="{4869DFA4-804B-4033-9392-68700D524B28}" srcOrd="0" destOrd="0" presId="urn:microsoft.com/office/officeart/2018/5/layout/IconCircleLabelList"/>
    <dgm:cxn modelId="{03A0DC18-0603-4726-B23C-C776A8945DC8}" type="presParOf" srcId="{2F819695-5721-47EB-95B9-381967D02726}" destId="{F7D381F5-52AB-4D5B-BB22-AE315559E18E}" srcOrd="1" destOrd="0" presId="urn:microsoft.com/office/officeart/2018/5/layout/IconCircleLabelList"/>
    <dgm:cxn modelId="{6B400324-C6CD-4482-A0D0-A07506532675}" type="presParOf" srcId="{2F819695-5721-47EB-95B9-381967D02726}" destId="{62F67A8E-CCF8-4FD5-90FB-B7CE057523AD}" srcOrd="2" destOrd="0" presId="urn:microsoft.com/office/officeart/2018/5/layout/IconCircleLabelList"/>
    <dgm:cxn modelId="{A9D6E7B3-C932-4312-8992-D018B7FEC9D3}" type="presParOf" srcId="{2F819695-5721-47EB-95B9-381967D02726}" destId="{4DCF96C6-23ED-4307-949A-C2C79D1335F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2EE9A94-6FB4-4850-AF2D-77F7890903A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1798E51-1AD2-43CD-9242-A0FF60B37FA4}">
      <dgm:prSet/>
      <dgm:spPr/>
      <dgm:t>
        <a:bodyPr/>
        <a:lstStyle/>
        <a:p>
          <a:pPr>
            <a:defRPr cap="all"/>
          </a:pPr>
          <a:r>
            <a:rPr lang="en-US"/>
            <a:t>Faster and more accurate decision-making.</a:t>
          </a:r>
        </a:p>
      </dgm:t>
    </dgm:pt>
    <dgm:pt modelId="{E11AB35B-414A-4696-A277-E3B18D7BFC68}" type="parTrans" cxnId="{72552E81-42A1-41AA-A4E0-B068807DAD0F}">
      <dgm:prSet/>
      <dgm:spPr/>
      <dgm:t>
        <a:bodyPr/>
        <a:lstStyle/>
        <a:p>
          <a:endParaRPr lang="en-US"/>
        </a:p>
      </dgm:t>
    </dgm:pt>
    <dgm:pt modelId="{B6C467F7-20C0-442F-9B84-11583F942A2B}" type="sibTrans" cxnId="{72552E81-42A1-41AA-A4E0-B068807DAD0F}">
      <dgm:prSet/>
      <dgm:spPr/>
      <dgm:t>
        <a:bodyPr/>
        <a:lstStyle/>
        <a:p>
          <a:endParaRPr lang="en-US"/>
        </a:p>
      </dgm:t>
    </dgm:pt>
    <dgm:pt modelId="{0283DA9D-9BD2-481E-B5BA-63067FFA310B}">
      <dgm:prSet/>
      <dgm:spPr/>
      <dgm:t>
        <a:bodyPr/>
        <a:lstStyle/>
        <a:p>
          <a:pPr>
            <a:defRPr cap="all"/>
          </a:pPr>
          <a:r>
            <a:rPr lang="en-US"/>
            <a:t>Easier and more natural communication.</a:t>
          </a:r>
        </a:p>
      </dgm:t>
    </dgm:pt>
    <dgm:pt modelId="{20D918FF-CE36-4AA1-87FB-ECAAAA4D4E4D}" type="parTrans" cxnId="{7CF869E1-C9C4-4D76-B313-4E257C70AD0D}">
      <dgm:prSet/>
      <dgm:spPr/>
      <dgm:t>
        <a:bodyPr/>
        <a:lstStyle/>
        <a:p>
          <a:endParaRPr lang="en-US"/>
        </a:p>
      </dgm:t>
    </dgm:pt>
    <dgm:pt modelId="{2892EF96-0593-49E2-84AA-06C1A6D56AE9}" type="sibTrans" cxnId="{7CF869E1-C9C4-4D76-B313-4E257C70AD0D}">
      <dgm:prSet/>
      <dgm:spPr/>
      <dgm:t>
        <a:bodyPr/>
        <a:lstStyle/>
        <a:p>
          <a:endParaRPr lang="en-US"/>
        </a:p>
      </dgm:t>
    </dgm:pt>
    <dgm:pt modelId="{8849577E-B393-4418-ABF2-5B779091C0FF}">
      <dgm:prSet/>
      <dgm:spPr/>
      <dgm:t>
        <a:bodyPr/>
        <a:lstStyle/>
        <a:p>
          <a:pPr>
            <a:defRPr cap="all"/>
          </a:pPr>
          <a:r>
            <a:rPr lang="en-US"/>
            <a:t>Personalized services based on user preferences.</a:t>
          </a:r>
        </a:p>
      </dgm:t>
    </dgm:pt>
    <dgm:pt modelId="{2CABA575-A099-42C0-A4D3-4B5892BFCF0F}" type="parTrans" cxnId="{4959F758-D31E-47BE-9DED-A384C0305570}">
      <dgm:prSet/>
      <dgm:spPr/>
      <dgm:t>
        <a:bodyPr/>
        <a:lstStyle/>
        <a:p>
          <a:endParaRPr lang="en-US"/>
        </a:p>
      </dgm:t>
    </dgm:pt>
    <dgm:pt modelId="{CBF0901D-D52E-49D8-BF81-E3B8E5563A11}" type="sibTrans" cxnId="{4959F758-D31E-47BE-9DED-A384C0305570}">
      <dgm:prSet/>
      <dgm:spPr/>
      <dgm:t>
        <a:bodyPr/>
        <a:lstStyle/>
        <a:p>
          <a:endParaRPr lang="en-US"/>
        </a:p>
      </dgm:t>
    </dgm:pt>
    <dgm:pt modelId="{4616A503-1698-4A82-A1D3-D2AF644C442E}">
      <dgm:prSet/>
      <dgm:spPr/>
      <dgm:t>
        <a:bodyPr/>
        <a:lstStyle/>
        <a:p>
          <a:pPr>
            <a:defRPr cap="all"/>
          </a:pPr>
          <a:r>
            <a:rPr lang="en-US"/>
            <a:t>Reduces human workload and stress.</a:t>
          </a:r>
        </a:p>
      </dgm:t>
    </dgm:pt>
    <dgm:pt modelId="{B1EFF494-CB1F-41CB-BB08-A2260C1E1A72}" type="parTrans" cxnId="{52D8FB1D-3813-4DD5-AB72-D8FF0BC437F8}">
      <dgm:prSet/>
      <dgm:spPr/>
      <dgm:t>
        <a:bodyPr/>
        <a:lstStyle/>
        <a:p>
          <a:endParaRPr lang="en-US"/>
        </a:p>
      </dgm:t>
    </dgm:pt>
    <dgm:pt modelId="{75010C7E-4FFE-4BDA-86F8-E2CD12081FB9}" type="sibTrans" cxnId="{52D8FB1D-3813-4DD5-AB72-D8FF0BC437F8}">
      <dgm:prSet/>
      <dgm:spPr/>
      <dgm:t>
        <a:bodyPr/>
        <a:lstStyle/>
        <a:p>
          <a:endParaRPr lang="en-US"/>
        </a:p>
      </dgm:t>
    </dgm:pt>
    <dgm:pt modelId="{21FB4E87-0444-4AB7-AA60-DD16BBEB24D8}" type="pres">
      <dgm:prSet presAssocID="{62EE9A94-6FB4-4850-AF2D-77F7890903A7}" presName="root" presStyleCnt="0">
        <dgm:presLayoutVars>
          <dgm:dir/>
          <dgm:resizeHandles val="exact"/>
        </dgm:presLayoutVars>
      </dgm:prSet>
      <dgm:spPr/>
    </dgm:pt>
    <dgm:pt modelId="{F21B534C-F068-4F6F-AC0D-1C663B9DF6FD}" type="pres">
      <dgm:prSet presAssocID="{31798E51-1AD2-43CD-9242-A0FF60B37FA4}" presName="compNode" presStyleCnt="0"/>
      <dgm:spPr/>
    </dgm:pt>
    <dgm:pt modelId="{CEA56EDA-E208-4EB2-8ABB-F47D26F36281}" type="pres">
      <dgm:prSet presAssocID="{31798E51-1AD2-43CD-9242-A0FF60B37FA4}" presName="iconBgRect" presStyleLbl="bgShp" presStyleIdx="0" presStyleCnt="4"/>
      <dgm:spPr/>
    </dgm:pt>
    <dgm:pt modelId="{380CFEB6-8D87-45F7-928C-67A112004115}" type="pres">
      <dgm:prSet presAssocID="{31798E51-1AD2-43CD-9242-A0FF60B37FA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0E925D8D-064C-47B0-AAAA-9FC05DE304A7}" type="pres">
      <dgm:prSet presAssocID="{31798E51-1AD2-43CD-9242-A0FF60B37FA4}" presName="spaceRect" presStyleCnt="0"/>
      <dgm:spPr/>
    </dgm:pt>
    <dgm:pt modelId="{787BD33C-7F90-4FE0-8C0B-8F3EF60EDE7B}" type="pres">
      <dgm:prSet presAssocID="{31798E51-1AD2-43CD-9242-A0FF60B37FA4}" presName="textRect" presStyleLbl="revTx" presStyleIdx="0" presStyleCnt="4">
        <dgm:presLayoutVars>
          <dgm:chMax val="1"/>
          <dgm:chPref val="1"/>
        </dgm:presLayoutVars>
      </dgm:prSet>
      <dgm:spPr/>
    </dgm:pt>
    <dgm:pt modelId="{DFE2CBFC-D061-4138-97BB-25589E738C27}" type="pres">
      <dgm:prSet presAssocID="{B6C467F7-20C0-442F-9B84-11583F942A2B}" presName="sibTrans" presStyleCnt="0"/>
      <dgm:spPr/>
    </dgm:pt>
    <dgm:pt modelId="{1D1EFAA8-DA84-4078-A8D8-D1C03B07AEFE}" type="pres">
      <dgm:prSet presAssocID="{0283DA9D-9BD2-481E-B5BA-63067FFA310B}" presName="compNode" presStyleCnt="0"/>
      <dgm:spPr/>
    </dgm:pt>
    <dgm:pt modelId="{977736A8-0270-4C56-A297-2CAB461E997D}" type="pres">
      <dgm:prSet presAssocID="{0283DA9D-9BD2-481E-B5BA-63067FFA310B}" presName="iconBgRect" presStyleLbl="bgShp" presStyleIdx="1" presStyleCnt="4"/>
      <dgm:spPr/>
    </dgm:pt>
    <dgm:pt modelId="{7FF52810-AFA2-48A3-A0AF-754CE760F1A4}" type="pres">
      <dgm:prSet presAssocID="{0283DA9D-9BD2-481E-B5BA-63067FFA310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AD5BF73A-62FD-4B7B-8DFB-12075B859022}" type="pres">
      <dgm:prSet presAssocID="{0283DA9D-9BD2-481E-B5BA-63067FFA310B}" presName="spaceRect" presStyleCnt="0"/>
      <dgm:spPr/>
    </dgm:pt>
    <dgm:pt modelId="{76063DBC-45B9-47E3-80CC-A13F7B74A5F8}" type="pres">
      <dgm:prSet presAssocID="{0283DA9D-9BD2-481E-B5BA-63067FFA310B}" presName="textRect" presStyleLbl="revTx" presStyleIdx="1" presStyleCnt="4">
        <dgm:presLayoutVars>
          <dgm:chMax val="1"/>
          <dgm:chPref val="1"/>
        </dgm:presLayoutVars>
      </dgm:prSet>
      <dgm:spPr/>
    </dgm:pt>
    <dgm:pt modelId="{316AF03E-CDC7-427A-8BE3-E6AAA1CE8A45}" type="pres">
      <dgm:prSet presAssocID="{2892EF96-0593-49E2-84AA-06C1A6D56AE9}" presName="sibTrans" presStyleCnt="0"/>
      <dgm:spPr/>
    </dgm:pt>
    <dgm:pt modelId="{6B6805FC-4826-4976-A028-5094E5CFA1C0}" type="pres">
      <dgm:prSet presAssocID="{8849577E-B393-4418-ABF2-5B779091C0FF}" presName="compNode" presStyleCnt="0"/>
      <dgm:spPr/>
    </dgm:pt>
    <dgm:pt modelId="{60407DF8-6F77-4244-AD0D-BF7ED33114AB}" type="pres">
      <dgm:prSet presAssocID="{8849577E-B393-4418-ABF2-5B779091C0FF}" presName="iconBgRect" presStyleLbl="bgShp" presStyleIdx="2" presStyleCnt="4"/>
      <dgm:spPr/>
    </dgm:pt>
    <dgm:pt modelId="{A29CF8EA-EF37-4B54-A90F-D2E7BA444A12}" type="pres">
      <dgm:prSet presAssocID="{8849577E-B393-4418-ABF2-5B779091C0F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6FFADD26-8136-4EAA-A591-F69B958501AC}" type="pres">
      <dgm:prSet presAssocID="{8849577E-B393-4418-ABF2-5B779091C0FF}" presName="spaceRect" presStyleCnt="0"/>
      <dgm:spPr/>
    </dgm:pt>
    <dgm:pt modelId="{4FDE43FF-5CDA-43D0-AD92-626ABCCDDC2E}" type="pres">
      <dgm:prSet presAssocID="{8849577E-B393-4418-ABF2-5B779091C0FF}" presName="textRect" presStyleLbl="revTx" presStyleIdx="2" presStyleCnt="4">
        <dgm:presLayoutVars>
          <dgm:chMax val="1"/>
          <dgm:chPref val="1"/>
        </dgm:presLayoutVars>
      </dgm:prSet>
      <dgm:spPr/>
    </dgm:pt>
    <dgm:pt modelId="{D7F818DE-D614-4E1D-86FE-311CBEBB498A}" type="pres">
      <dgm:prSet presAssocID="{CBF0901D-D52E-49D8-BF81-E3B8E5563A11}" presName="sibTrans" presStyleCnt="0"/>
      <dgm:spPr/>
    </dgm:pt>
    <dgm:pt modelId="{BDF60401-668D-42AB-AD66-42C186643A1B}" type="pres">
      <dgm:prSet presAssocID="{4616A503-1698-4A82-A1D3-D2AF644C442E}" presName="compNode" presStyleCnt="0"/>
      <dgm:spPr/>
    </dgm:pt>
    <dgm:pt modelId="{46C8533E-12AD-4B2A-8828-5645D5D0B0F5}" type="pres">
      <dgm:prSet presAssocID="{4616A503-1698-4A82-A1D3-D2AF644C442E}" presName="iconBgRect" presStyleLbl="bgShp" presStyleIdx="3" presStyleCnt="4"/>
      <dgm:spPr/>
    </dgm:pt>
    <dgm:pt modelId="{3ABCE7FD-78D8-4B41-ADBA-C3B83F4AB562}" type="pres">
      <dgm:prSet presAssocID="{4616A503-1698-4A82-A1D3-D2AF644C442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28ED13E5-17EB-40D5-B905-02C1E34D91E1}" type="pres">
      <dgm:prSet presAssocID="{4616A503-1698-4A82-A1D3-D2AF644C442E}" presName="spaceRect" presStyleCnt="0"/>
      <dgm:spPr/>
    </dgm:pt>
    <dgm:pt modelId="{59AAE274-6DB0-4BA0-BFE3-71CB2FBD6F0E}" type="pres">
      <dgm:prSet presAssocID="{4616A503-1698-4A82-A1D3-D2AF644C442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AAFD41D-1AFF-432C-9EA2-4DA74F5ECB9B}" type="presOf" srcId="{31798E51-1AD2-43CD-9242-A0FF60B37FA4}" destId="{787BD33C-7F90-4FE0-8C0B-8F3EF60EDE7B}" srcOrd="0" destOrd="0" presId="urn:microsoft.com/office/officeart/2018/5/layout/IconCircleLabelList"/>
    <dgm:cxn modelId="{52D8FB1D-3813-4DD5-AB72-D8FF0BC437F8}" srcId="{62EE9A94-6FB4-4850-AF2D-77F7890903A7}" destId="{4616A503-1698-4A82-A1D3-D2AF644C442E}" srcOrd="3" destOrd="0" parTransId="{B1EFF494-CB1F-41CB-BB08-A2260C1E1A72}" sibTransId="{75010C7E-4FFE-4BDA-86F8-E2CD12081FB9}"/>
    <dgm:cxn modelId="{31211057-C4CE-40CC-AF9D-861F51B0CD74}" type="presOf" srcId="{8849577E-B393-4418-ABF2-5B779091C0FF}" destId="{4FDE43FF-5CDA-43D0-AD92-626ABCCDDC2E}" srcOrd="0" destOrd="0" presId="urn:microsoft.com/office/officeart/2018/5/layout/IconCircleLabelList"/>
    <dgm:cxn modelId="{4959F758-D31E-47BE-9DED-A384C0305570}" srcId="{62EE9A94-6FB4-4850-AF2D-77F7890903A7}" destId="{8849577E-B393-4418-ABF2-5B779091C0FF}" srcOrd="2" destOrd="0" parTransId="{2CABA575-A099-42C0-A4D3-4B5892BFCF0F}" sibTransId="{CBF0901D-D52E-49D8-BF81-E3B8E5563A11}"/>
    <dgm:cxn modelId="{72552E81-42A1-41AA-A4E0-B068807DAD0F}" srcId="{62EE9A94-6FB4-4850-AF2D-77F7890903A7}" destId="{31798E51-1AD2-43CD-9242-A0FF60B37FA4}" srcOrd="0" destOrd="0" parTransId="{E11AB35B-414A-4696-A277-E3B18D7BFC68}" sibTransId="{B6C467F7-20C0-442F-9B84-11583F942A2B}"/>
    <dgm:cxn modelId="{C515E288-ED25-4FD2-B9D0-0D759904AACA}" type="presOf" srcId="{4616A503-1698-4A82-A1D3-D2AF644C442E}" destId="{59AAE274-6DB0-4BA0-BFE3-71CB2FBD6F0E}" srcOrd="0" destOrd="0" presId="urn:microsoft.com/office/officeart/2018/5/layout/IconCircleLabelList"/>
    <dgm:cxn modelId="{3B05958A-6DE0-4729-A9FB-6D89AC7392DB}" type="presOf" srcId="{0283DA9D-9BD2-481E-B5BA-63067FFA310B}" destId="{76063DBC-45B9-47E3-80CC-A13F7B74A5F8}" srcOrd="0" destOrd="0" presId="urn:microsoft.com/office/officeart/2018/5/layout/IconCircleLabelList"/>
    <dgm:cxn modelId="{8750AFB6-4300-455B-AE00-441ACE9529ED}" type="presOf" srcId="{62EE9A94-6FB4-4850-AF2D-77F7890903A7}" destId="{21FB4E87-0444-4AB7-AA60-DD16BBEB24D8}" srcOrd="0" destOrd="0" presId="urn:microsoft.com/office/officeart/2018/5/layout/IconCircleLabelList"/>
    <dgm:cxn modelId="{7CF869E1-C9C4-4D76-B313-4E257C70AD0D}" srcId="{62EE9A94-6FB4-4850-AF2D-77F7890903A7}" destId="{0283DA9D-9BD2-481E-B5BA-63067FFA310B}" srcOrd="1" destOrd="0" parTransId="{20D918FF-CE36-4AA1-87FB-ECAAAA4D4E4D}" sibTransId="{2892EF96-0593-49E2-84AA-06C1A6D56AE9}"/>
    <dgm:cxn modelId="{A33796F0-6763-4455-95B9-9077429D249D}" type="presParOf" srcId="{21FB4E87-0444-4AB7-AA60-DD16BBEB24D8}" destId="{F21B534C-F068-4F6F-AC0D-1C663B9DF6FD}" srcOrd="0" destOrd="0" presId="urn:microsoft.com/office/officeart/2018/5/layout/IconCircleLabelList"/>
    <dgm:cxn modelId="{7D82B40C-3AC6-4581-98F9-AA88CBA64961}" type="presParOf" srcId="{F21B534C-F068-4F6F-AC0D-1C663B9DF6FD}" destId="{CEA56EDA-E208-4EB2-8ABB-F47D26F36281}" srcOrd="0" destOrd="0" presId="urn:microsoft.com/office/officeart/2018/5/layout/IconCircleLabelList"/>
    <dgm:cxn modelId="{B03EDCCB-50D7-46F9-BA78-9AA156DC5BE6}" type="presParOf" srcId="{F21B534C-F068-4F6F-AC0D-1C663B9DF6FD}" destId="{380CFEB6-8D87-45F7-928C-67A112004115}" srcOrd="1" destOrd="0" presId="urn:microsoft.com/office/officeart/2018/5/layout/IconCircleLabelList"/>
    <dgm:cxn modelId="{B0611F89-B335-4E14-B054-2A2EF1FC4FEF}" type="presParOf" srcId="{F21B534C-F068-4F6F-AC0D-1C663B9DF6FD}" destId="{0E925D8D-064C-47B0-AAAA-9FC05DE304A7}" srcOrd="2" destOrd="0" presId="urn:microsoft.com/office/officeart/2018/5/layout/IconCircleLabelList"/>
    <dgm:cxn modelId="{270BFC46-2168-437D-99E3-193EEAD80E35}" type="presParOf" srcId="{F21B534C-F068-4F6F-AC0D-1C663B9DF6FD}" destId="{787BD33C-7F90-4FE0-8C0B-8F3EF60EDE7B}" srcOrd="3" destOrd="0" presId="urn:microsoft.com/office/officeart/2018/5/layout/IconCircleLabelList"/>
    <dgm:cxn modelId="{A217EBF4-4D4B-42A4-AB09-AD8B597334CE}" type="presParOf" srcId="{21FB4E87-0444-4AB7-AA60-DD16BBEB24D8}" destId="{DFE2CBFC-D061-4138-97BB-25589E738C27}" srcOrd="1" destOrd="0" presId="urn:microsoft.com/office/officeart/2018/5/layout/IconCircleLabelList"/>
    <dgm:cxn modelId="{02ADAE0C-9E9F-4655-809E-6903B6EBC448}" type="presParOf" srcId="{21FB4E87-0444-4AB7-AA60-DD16BBEB24D8}" destId="{1D1EFAA8-DA84-4078-A8D8-D1C03B07AEFE}" srcOrd="2" destOrd="0" presId="urn:microsoft.com/office/officeart/2018/5/layout/IconCircleLabelList"/>
    <dgm:cxn modelId="{5D6E87AE-6186-4D12-9DF7-6C1EC620A505}" type="presParOf" srcId="{1D1EFAA8-DA84-4078-A8D8-D1C03B07AEFE}" destId="{977736A8-0270-4C56-A297-2CAB461E997D}" srcOrd="0" destOrd="0" presId="urn:microsoft.com/office/officeart/2018/5/layout/IconCircleLabelList"/>
    <dgm:cxn modelId="{2BB3DDD6-7430-4396-A9C1-18D4CF8C8FBD}" type="presParOf" srcId="{1D1EFAA8-DA84-4078-A8D8-D1C03B07AEFE}" destId="{7FF52810-AFA2-48A3-A0AF-754CE760F1A4}" srcOrd="1" destOrd="0" presId="urn:microsoft.com/office/officeart/2018/5/layout/IconCircleLabelList"/>
    <dgm:cxn modelId="{4EABB4AE-2C04-4C37-A884-BFB95EA1ED11}" type="presParOf" srcId="{1D1EFAA8-DA84-4078-A8D8-D1C03B07AEFE}" destId="{AD5BF73A-62FD-4B7B-8DFB-12075B859022}" srcOrd="2" destOrd="0" presId="urn:microsoft.com/office/officeart/2018/5/layout/IconCircleLabelList"/>
    <dgm:cxn modelId="{8EBE5937-DCAD-4C2C-91E8-FAD6E15ECE36}" type="presParOf" srcId="{1D1EFAA8-DA84-4078-A8D8-D1C03B07AEFE}" destId="{76063DBC-45B9-47E3-80CC-A13F7B74A5F8}" srcOrd="3" destOrd="0" presId="urn:microsoft.com/office/officeart/2018/5/layout/IconCircleLabelList"/>
    <dgm:cxn modelId="{29FD7EEF-03B4-432B-8769-F7A77A4AE089}" type="presParOf" srcId="{21FB4E87-0444-4AB7-AA60-DD16BBEB24D8}" destId="{316AF03E-CDC7-427A-8BE3-E6AAA1CE8A45}" srcOrd="3" destOrd="0" presId="urn:microsoft.com/office/officeart/2018/5/layout/IconCircleLabelList"/>
    <dgm:cxn modelId="{2CE6A7E8-2962-496A-A35A-4D443FEDDDC5}" type="presParOf" srcId="{21FB4E87-0444-4AB7-AA60-DD16BBEB24D8}" destId="{6B6805FC-4826-4976-A028-5094E5CFA1C0}" srcOrd="4" destOrd="0" presId="urn:microsoft.com/office/officeart/2018/5/layout/IconCircleLabelList"/>
    <dgm:cxn modelId="{EC44BECF-86F4-426A-B4A6-26DA35A0F4F6}" type="presParOf" srcId="{6B6805FC-4826-4976-A028-5094E5CFA1C0}" destId="{60407DF8-6F77-4244-AD0D-BF7ED33114AB}" srcOrd="0" destOrd="0" presId="urn:microsoft.com/office/officeart/2018/5/layout/IconCircleLabelList"/>
    <dgm:cxn modelId="{59618F68-C327-42A6-B21E-3606A45F57FB}" type="presParOf" srcId="{6B6805FC-4826-4976-A028-5094E5CFA1C0}" destId="{A29CF8EA-EF37-4B54-A90F-D2E7BA444A12}" srcOrd="1" destOrd="0" presId="urn:microsoft.com/office/officeart/2018/5/layout/IconCircleLabelList"/>
    <dgm:cxn modelId="{BCBD0686-EFE4-46F0-A963-34AEDCDF7F42}" type="presParOf" srcId="{6B6805FC-4826-4976-A028-5094E5CFA1C0}" destId="{6FFADD26-8136-4EAA-A591-F69B958501AC}" srcOrd="2" destOrd="0" presId="urn:microsoft.com/office/officeart/2018/5/layout/IconCircleLabelList"/>
    <dgm:cxn modelId="{3B572D87-B62D-4078-BF46-74AC03E0232C}" type="presParOf" srcId="{6B6805FC-4826-4976-A028-5094E5CFA1C0}" destId="{4FDE43FF-5CDA-43D0-AD92-626ABCCDDC2E}" srcOrd="3" destOrd="0" presId="urn:microsoft.com/office/officeart/2018/5/layout/IconCircleLabelList"/>
    <dgm:cxn modelId="{B0892977-0980-432D-A314-6AEFB33D5E05}" type="presParOf" srcId="{21FB4E87-0444-4AB7-AA60-DD16BBEB24D8}" destId="{D7F818DE-D614-4E1D-86FE-311CBEBB498A}" srcOrd="5" destOrd="0" presId="urn:microsoft.com/office/officeart/2018/5/layout/IconCircleLabelList"/>
    <dgm:cxn modelId="{EBCF5C3C-4BB5-4251-B468-F15D9F922123}" type="presParOf" srcId="{21FB4E87-0444-4AB7-AA60-DD16BBEB24D8}" destId="{BDF60401-668D-42AB-AD66-42C186643A1B}" srcOrd="6" destOrd="0" presId="urn:microsoft.com/office/officeart/2018/5/layout/IconCircleLabelList"/>
    <dgm:cxn modelId="{AABBD114-D222-4F66-9D99-C714DD1D4CE8}" type="presParOf" srcId="{BDF60401-668D-42AB-AD66-42C186643A1B}" destId="{46C8533E-12AD-4B2A-8828-5645D5D0B0F5}" srcOrd="0" destOrd="0" presId="urn:microsoft.com/office/officeart/2018/5/layout/IconCircleLabelList"/>
    <dgm:cxn modelId="{79200C67-D3BF-4A09-AF38-8AF2F4977D36}" type="presParOf" srcId="{BDF60401-668D-42AB-AD66-42C186643A1B}" destId="{3ABCE7FD-78D8-4B41-ADBA-C3B83F4AB562}" srcOrd="1" destOrd="0" presId="urn:microsoft.com/office/officeart/2018/5/layout/IconCircleLabelList"/>
    <dgm:cxn modelId="{83202614-4177-4741-8921-32B60A40AD7B}" type="presParOf" srcId="{BDF60401-668D-42AB-AD66-42C186643A1B}" destId="{28ED13E5-17EB-40D5-B905-02C1E34D91E1}" srcOrd="2" destOrd="0" presId="urn:microsoft.com/office/officeart/2018/5/layout/IconCircleLabelList"/>
    <dgm:cxn modelId="{95BE37E1-5F76-49A4-B58F-3AA369F26699}" type="presParOf" srcId="{BDF60401-668D-42AB-AD66-42C186643A1B}" destId="{59AAE274-6DB0-4BA0-BFE3-71CB2FBD6F0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3AFD4B5-7CBC-4E56-B065-6DD30775FF32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3619F15-E925-41BC-A6E8-D1FB3E591FFD}">
      <dgm:prSet/>
      <dgm:spPr/>
      <dgm:t>
        <a:bodyPr/>
        <a:lstStyle/>
        <a:p>
          <a:r>
            <a:rPr lang="en-US"/>
            <a:t>Developed by OpenAI as a conversational AI.</a:t>
          </a:r>
        </a:p>
      </dgm:t>
    </dgm:pt>
    <dgm:pt modelId="{E306178B-3828-44FC-9BFA-10EC18385CFC}" type="parTrans" cxnId="{ADF38E8B-DFDB-4814-B3DC-92D6208394A1}">
      <dgm:prSet/>
      <dgm:spPr/>
      <dgm:t>
        <a:bodyPr/>
        <a:lstStyle/>
        <a:p>
          <a:endParaRPr lang="en-US"/>
        </a:p>
      </dgm:t>
    </dgm:pt>
    <dgm:pt modelId="{173B682E-8E2C-462E-A9C9-179949D96AB2}" type="sibTrans" cxnId="{ADF38E8B-DFDB-4814-B3DC-92D6208394A1}">
      <dgm:prSet/>
      <dgm:spPr/>
      <dgm:t>
        <a:bodyPr/>
        <a:lstStyle/>
        <a:p>
          <a:endParaRPr lang="en-US"/>
        </a:p>
      </dgm:t>
    </dgm:pt>
    <dgm:pt modelId="{93722645-7A50-4FAC-8B3B-4E64A8900755}">
      <dgm:prSet/>
      <dgm:spPr/>
      <dgm:t>
        <a:bodyPr/>
        <a:lstStyle/>
        <a:p>
          <a:r>
            <a:rPr lang="en-US"/>
            <a:t>Applications: education, customer service, coding help.</a:t>
          </a:r>
        </a:p>
      </dgm:t>
    </dgm:pt>
    <dgm:pt modelId="{8D89DF3C-DB83-4BB2-A37A-D0D3561D1D77}" type="parTrans" cxnId="{983C762E-E6D8-45E1-9611-475A129F8E84}">
      <dgm:prSet/>
      <dgm:spPr/>
      <dgm:t>
        <a:bodyPr/>
        <a:lstStyle/>
        <a:p>
          <a:endParaRPr lang="en-US"/>
        </a:p>
      </dgm:t>
    </dgm:pt>
    <dgm:pt modelId="{6D94B641-D1B1-42EC-9ECF-22D43B869FB8}" type="sibTrans" cxnId="{983C762E-E6D8-45E1-9611-475A129F8E84}">
      <dgm:prSet/>
      <dgm:spPr/>
      <dgm:t>
        <a:bodyPr/>
        <a:lstStyle/>
        <a:p>
          <a:endParaRPr lang="en-US"/>
        </a:p>
      </dgm:t>
    </dgm:pt>
    <dgm:pt modelId="{87B75886-0695-4352-B168-967706342B3E}">
      <dgm:prSet/>
      <dgm:spPr/>
      <dgm:t>
        <a:bodyPr/>
        <a:lstStyle/>
        <a:p>
          <a:r>
            <a:rPr lang="en-US"/>
            <a:t>Strengths: generates natural human-like responses.</a:t>
          </a:r>
        </a:p>
      </dgm:t>
    </dgm:pt>
    <dgm:pt modelId="{3CE3794D-DCE5-467F-B194-86E45ECE2A81}" type="parTrans" cxnId="{7DBD817D-81B6-474E-AEAD-453330EAC56F}">
      <dgm:prSet/>
      <dgm:spPr/>
      <dgm:t>
        <a:bodyPr/>
        <a:lstStyle/>
        <a:p>
          <a:endParaRPr lang="en-US"/>
        </a:p>
      </dgm:t>
    </dgm:pt>
    <dgm:pt modelId="{169DF35B-9412-4CF9-AE6F-A03FF067CF42}" type="sibTrans" cxnId="{7DBD817D-81B6-474E-AEAD-453330EAC56F}">
      <dgm:prSet/>
      <dgm:spPr/>
      <dgm:t>
        <a:bodyPr/>
        <a:lstStyle/>
        <a:p>
          <a:endParaRPr lang="en-US"/>
        </a:p>
      </dgm:t>
    </dgm:pt>
    <dgm:pt modelId="{D561EE37-48FA-4BBA-8DF3-5E8841AE6CFD}">
      <dgm:prSet/>
      <dgm:spPr/>
      <dgm:t>
        <a:bodyPr/>
        <a:lstStyle/>
        <a:p>
          <a:r>
            <a:rPr lang="en-US"/>
            <a:t>Limitations: can sometimes provide biased or inaccurate information.</a:t>
          </a:r>
        </a:p>
      </dgm:t>
    </dgm:pt>
    <dgm:pt modelId="{EAB55F8B-DA7F-45A5-885D-9DBC5165F39E}" type="parTrans" cxnId="{94D0247D-9851-431D-93DE-6C56765CA200}">
      <dgm:prSet/>
      <dgm:spPr/>
      <dgm:t>
        <a:bodyPr/>
        <a:lstStyle/>
        <a:p>
          <a:endParaRPr lang="en-US"/>
        </a:p>
      </dgm:t>
    </dgm:pt>
    <dgm:pt modelId="{6C51A337-2348-4C3E-96F5-09385A44F89A}" type="sibTrans" cxnId="{94D0247D-9851-431D-93DE-6C56765CA200}">
      <dgm:prSet/>
      <dgm:spPr/>
      <dgm:t>
        <a:bodyPr/>
        <a:lstStyle/>
        <a:p>
          <a:endParaRPr lang="en-US"/>
        </a:p>
      </dgm:t>
    </dgm:pt>
    <dgm:pt modelId="{E6E8AAF8-7C80-4A48-A6A6-346DB8426E44}" type="pres">
      <dgm:prSet presAssocID="{C3AFD4B5-7CBC-4E56-B065-6DD30775FF32}" presName="matrix" presStyleCnt="0">
        <dgm:presLayoutVars>
          <dgm:chMax val="1"/>
          <dgm:dir/>
          <dgm:resizeHandles val="exact"/>
        </dgm:presLayoutVars>
      </dgm:prSet>
      <dgm:spPr/>
    </dgm:pt>
    <dgm:pt modelId="{D6267E2D-E43E-4743-A341-F6EC3A20DD7E}" type="pres">
      <dgm:prSet presAssocID="{C3AFD4B5-7CBC-4E56-B065-6DD30775FF32}" presName="diamond" presStyleLbl="bgShp" presStyleIdx="0" presStyleCnt="1"/>
      <dgm:spPr/>
    </dgm:pt>
    <dgm:pt modelId="{2C6F8C40-377A-491D-8399-A6DC4159C9BF}" type="pres">
      <dgm:prSet presAssocID="{C3AFD4B5-7CBC-4E56-B065-6DD30775FF3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3EAD9B3-D4C5-482D-8159-CE5E0CFF412B}" type="pres">
      <dgm:prSet presAssocID="{C3AFD4B5-7CBC-4E56-B065-6DD30775FF3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1E22F1E-0D97-471B-BE63-54E78E41056C}" type="pres">
      <dgm:prSet presAssocID="{C3AFD4B5-7CBC-4E56-B065-6DD30775FF3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60AE77D-53CC-47FB-B087-B4183F0EB522}" type="pres">
      <dgm:prSet presAssocID="{C3AFD4B5-7CBC-4E56-B065-6DD30775FF3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4E6FC02-A444-4F13-8F17-26593264E6A7}" type="presOf" srcId="{93722645-7A50-4FAC-8B3B-4E64A8900755}" destId="{33EAD9B3-D4C5-482D-8159-CE5E0CFF412B}" srcOrd="0" destOrd="0" presId="urn:microsoft.com/office/officeart/2005/8/layout/matrix3"/>
    <dgm:cxn modelId="{D269B910-076E-4241-99F0-B045A7E2C78E}" type="presOf" srcId="{D561EE37-48FA-4BBA-8DF3-5E8841AE6CFD}" destId="{B60AE77D-53CC-47FB-B087-B4183F0EB522}" srcOrd="0" destOrd="0" presId="urn:microsoft.com/office/officeart/2005/8/layout/matrix3"/>
    <dgm:cxn modelId="{F87A3222-727B-4FBD-8708-D3F63F39361A}" type="presOf" srcId="{13619F15-E925-41BC-A6E8-D1FB3E591FFD}" destId="{2C6F8C40-377A-491D-8399-A6DC4159C9BF}" srcOrd="0" destOrd="0" presId="urn:microsoft.com/office/officeart/2005/8/layout/matrix3"/>
    <dgm:cxn modelId="{983C762E-E6D8-45E1-9611-475A129F8E84}" srcId="{C3AFD4B5-7CBC-4E56-B065-6DD30775FF32}" destId="{93722645-7A50-4FAC-8B3B-4E64A8900755}" srcOrd="1" destOrd="0" parTransId="{8D89DF3C-DB83-4BB2-A37A-D0D3561D1D77}" sibTransId="{6D94B641-D1B1-42EC-9ECF-22D43B869FB8}"/>
    <dgm:cxn modelId="{94D0247D-9851-431D-93DE-6C56765CA200}" srcId="{C3AFD4B5-7CBC-4E56-B065-6DD30775FF32}" destId="{D561EE37-48FA-4BBA-8DF3-5E8841AE6CFD}" srcOrd="3" destOrd="0" parTransId="{EAB55F8B-DA7F-45A5-885D-9DBC5165F39E}" sibTransId="{6C51A337-2348-4C3E-96F5-09385A44F89A}"/>
    <dgm:cxn modelId="{7DBD817D-81B6-474E-AEAD-453330EAC56F}" srcId="{C3AFD4B5-7CBC-4E56-B065-6DD30775FF32}" destId="{87B75886-0695-4352-B168-967706342B3E}" srcOrd="2" destOrd="0" parTransId="{3CE3794D-DCE5-467F-B194-86E45ECE2A81}" sibTransId="{169DF35B-9412-4CF9-AE6F-A03FF067CF42}"/>
    <dgm:cxn modelId="{44AC8582-DAD0-4F5A-967F-726ADE9B83F5}" type="presOf" srcId="{C3AFD4B5-7CBC-4E56-B065-6DD30775FF32}" destId="{E6E8AAF8-7C80-4A48-A6A6-346DB8426E44}" srcOrd="0" destOrd="0" presId="urn:microsoft.com/office/officeart/2005/8/layout/matrix3"/>
    <dgm:cxn modelId="{ADF38E8B-DFDB-4814-B3DC-92D6208394A1}" srcId="{C3AFD4B5-7CBC-4E56-B065-6DD30775FF32}" destId="{13619F15-E925-41BC-A6E8-D1FB3E591FFD}" srcOrd="0" destOrd="0" parTransId="{E306178B-3828-44FC-9BFA-10EC18385CFC}" sibTransId="{173B682E-8E2C-462E-A9C9-179949D96AB2}"/>
    <dgm:cxn modelId="{C64B01EB-9C8B-4649-9BBE-C09A2A7100F3}" type="presOf" srcId="{87B75886-0695-4352-B168-967706342B3E}" destId="{41E22F1E-0D97-471B-BE63-54E78E41056C}" srcOrd="0" destOrd="0" presId="urn:microsoft.com/office/officeart/2005/8/layout/matrix3"/>
    <dgm:cxn modelId="{1A9BFC18-EE66-46EE-8EC6-D76A4E9D1632}" type="presParOf" srcId="{E6E8AAF8-7C80-4A48-A6A6-346DB8426E44}" destId="{D6267E2D-E43E-4743-A341-F6EC3A20DD7E}" srcOrd="0" destOrd="0" presId="urn:microsoft.com/office/officeart/2005/8/layout/matrix3"/>
    <dgm:cxn modelId="{53EF6EDF-F55F-4BDD-9DFA-A8DAD27206B3}" type="presParOf" srcId="{E6E8AAF8-7C80-4A48-A6A6-346DB8426E44}" destId="{2C6F8C40-377A-491D-8399-A6DC4159C9BF}" srcOrd="1" destOrd="0" presId="urn:microsoft.com/office/officeart/2005/8/layout/matrix3"/>
    <dgm:cxn modelId="{BB39C7F8-18CB-424B-9DAA-C97C39E7DEBC}" type="presParOf" srcId="{E6E8AAF8-7C80-4A48-A6A6-346DB8426E44}" destId="{33EAD9B3-D4C5-482D-8159-CE5E0CFF412B}" srcOrd="2" destOrd="0" presId="urn:microsoft.com/office/officeart/2005/8/layout/matrix3"/>
    <dgm:cxn modelId="{DF412238-249C-4848-9082-72DC1A6C60F5}" type="presParOf" srcId="{E6E8AAF8-7C80-4A48-A6A6-346DB8426E44}" destId="{41E22F1E-0D97-471B-BE63-54E78E41056C}" srcOrd="3" destOrd="0" presId="urn:microsoft.com/office/officeart/2005/8/layout/matrix3"/>
    <dgm:cxn modelId="{7577D983-D862-4676-8847-EE5BBC073734}" type="presParOf" srcId="{E6E8AAF8-7C80-4A48-A6A6-346DB8426E44}" destId="{B60AE77D-53CC-47FB-B087-B4183F0EB52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2042FB-8F34-48C5-BF8F-896701FE7CFB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962D67A-9802-4316-B905-09DDEE6AC7F3}">
      <dgm:prSet/>
      <dgm:spPr/>
      <dgm:t>
        <a:bodyPr/>
        <a:lstStyle/>
        <a:p>
          <a:r>
            <a:rPr lang="en-US"/>
            <a:t>Uses machine learning to recommend shows and movies.</a:t>
          </a:r>
        </a:p>
      </dgm:t>
    </dgm:pt>
    <dgm:pt modelId="{050A7914-51EA-4DD3-A2BF-C8B3AD900BF2}" type="parTrans" cxnId="{EB6B4C7D-290D-45BA-83F7-1F2B0AEE5798}">
      <dgm:prSet/>
      <dgm:spPr/>
      <dgm:t>
        <a:bodyPr/>
        <a:lstStyle/>
        <a:p>
          <a:endParaRPr lang="en-US"/>
        </a:p>
      </dgm:t>
    </dgm:pt>
    <dgm:pt modelId="{5D1F3DA1-687F-4FA3-BFAF-4EBA3AD0D423}" type="sibTrans" cxnId="{EB6B4C7D-290D-45BA-83F7-1F2B0AEE5798}">
      <dgm:prSet/>
      <dgm:spPr/>
      <dgm:t>
        <a:bodyPr/>
        <a:lstStyle/>
        <a:p>
          <a:endParaRPr lang="en-US"/>
        </a:p>
      </dgm:t>
    </dgm:pt>
    <dgm:pt modelId="{1F61DC86-BBDF-4169-9076-13B3EF6E6300}">
      <dgm:prSet/>
      <dgm:spPr/>
      <dgm:t>
        <a:bodyPr/>
        <a:lstStyle/>
        <a:p>
          <a:r>
            <a:rPr lang="en-US"/>
            <a:t>Analyzes viewing history, ratings, and preferences.</a:t>
          </a:r>
        </a:p>
      </dgm:t>
    </dgm:pt>
    <dgm:pt modelId="{A14A7A8B-47C7-464F-BC74-D1004B098ECD}" type="parTrans" cxnId="{7F34DC69-EA18-4992-A3DD-519901364915}">
      <dgm:prSet/>
      <dgm:spPr/>
      <dgm:t>
        <a:bodyPr/>
        <a:lstStyle/>
        <a:p>
          <a:endParaRPr lang="en-US"/>
        </a:p>
      </dgm:t>
    </dgm:pt>
    <dgm:pt modelId="{D443B638-9270-47FA-A046-9E422711E234}" type="sibTrans" cxnId="{7F34DC69-EA18-4992-A3DD-519901364915}">
      <dgm:prSet/>
      <dgm:spPr/>
      <dgm:t>
        <a:bodyPr/>
        <a:lstStyle/>
        <a:p>
          <a:endParaRPr lang="en-US"/>
        </a:p>
      </dgm:t>
    </dgm:pt>
    <dgm:pt modelId="{FCD8BFF6-5A4B-404B-BA72-C25750CB1BAE}">
      <dgm:prSet/>
      <dgm:spPr/>
      <dgm:t>
        <a:bodyPr/>
        <a:lstStyle/>
        <a:p>
          <a:r>
            <a:rPr lang="en-US"/>
            <a:t>Benefit: keeps users engaged and entertained.</a:t>
          </a:r>
        </a:p>
      </dgm:t>
    </dgm:pt>
    <dgm:pt modelId="{6D5C2C3E-1BC1-464E-95C7-A1DC9F3A51AD}" type="parTrans" cxnId="{C7CF6255-84D9-462E-AA34-B4EE3A14E703}">
      <dgm:prSet/>
      <dgm:spPr/>
      <dgm:t>
        <a:bodyPr/>
        <a:lstStyle/>
        <a:p>
          <a:endParaRPr lang="en-US"/>
        </a:p>
      </dgm:t>
    </dgm:pt>
    <dgm:pt modelId="{56D17A3B-5AA8-4347-A415-8CFDF10DBDFF}" type="sibTrans" cxnId="{C7CF6255-84D9-462E-AA34-B4EE3A14E703}">
      <dgm:prSet/>
      <dgm:spPr/>
      <dgm:t>
        <a:bodyPr/>
        <a:lstStyle/>
        <a:p>
          <a:endParaRPr lang="en-US"/>
        </a:p>
      </dgm:t>
    </dgm:pt>
    <dgm:pt modelId="{C0B72BC9-1E12-4A00-BFBF-40B838DC3CDE}">
      <dgm:prSet/>
      <dgm:spPr/>
      <dgm:t>
        <a:bodyPr/>
        <a:lstStyle/>
        <a:p>
          <a:r>
            <a:rPr lang="en-US"/>
            <a:t>Challenge: “filter bubble” effect (users only see similar content).</a:t>
          </a:r>
        </a:p>
      </dgm:t>
    </dgm:pt>
    <dgm:pt modelId="{76C9A947-4358-4CBD-994C-6F5E89712878}" type="parTrans" cxnId="{68D217D4-566E-4C6B-BD7E-11491749A31D}">
      <dgm:prSet/>
      <dgm:spPr/>
      <dgm:t>
        <a:bodyPr/>
        <a:lstStyle/>
        <a:p>
          <a:endParaRPr lang="en-US"/>
        </a:p>
      </dgm:t>
    </dgm:pt>
    <dgm:pt modelId="{F7315442-03E5-46D6-A8D0-B17867D9EEB4}" type="sibTrans" cxnId="{68D217D4-566E-4C6B-BD7E-11491749A31D}">
      <dgm:prSet/>
      <dgm:spPr/>
      <dgm:t>
        <a:bodyPr/>
        <a:lstStyle/>
        <a:p>
          <a:endParaRPr lang="en-US"/>
        </a:p>
      </dgm:t>
    </dgm:pt>
    <dgm:pt modelId="{F861A436-582F-4934-8786-BBEDBD50C887}" type="pres">
      <dgm:prSet presAssocID="{0B2042FB-8F34-48C5-BF8F-896701FE7CFB}" presName="matrix" presStyleCnt="0">
        <dgm:presLayoutVars>
          <dgm:chMax val="1"/>
          <dgm:dir/>
          <dgm:resizeHandles val="exact"/>
        </dgm:presLayoutVars>
      </dgm:prSet>
      <dgm:spPr/>
    </dgm:pt>
    <dgm:pt modelId="{284E8FBE-83F3-437D-85AE-737A836F36FD}" type="pres">
      <dgm:prSet presAssocID="{0B2042FB-8F34-48C5-BF8F-896701FE7CFB}" presName="diamond" presStyleLbl="bgShp" presStyleIdx="0" presStyleCnt="1"/>
      <dgm:spPr/>
    </dgm:pt>
    <dgm:pt modelId="{525DDDAF-B2A2-4F87-923E-64B8BAD6A3BB}" type="pres">
      <dgm:prSet presAssocID="{0B2042FB-8F34-48C5-BF8F-896701FE7CF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04B274D-AFF6-4F9D-9236-814DC4B68E3D}" type="pres">
      <dgm:prSet presAssocID="{0B2042FB-8F34-48C5-BF8F-896701FE7CF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2979685-1025-412C-84C3-A50B74D5F2E9}" type="pres">
      <dgm:prSet presAssocID="{0B2042FB-8F34-48C5-BF8F-896701FE7CF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8C17481-375C-4C00-BB97-73DA7BF61439}" type="pres">
      <dgm:prSet presAssocID="{0B2042FB-8F34-48C5-BF8F-896701FE7CF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6B9CC19-CA44-4A93-8E6C-031B8B392E16}" type="presOf" srcId="{0B2042FB-8F34-48C5-BF8F-896701FE7CFB}" destId="{F861A436-582F-4934-8786-BBEDBD50C887}" srcOrd="0" destOrd="0" presId="urn:microsoft.com/office/officeart/2005/8/layout/matrix3"/>
    <dgm:cxn modelId="{28778F31-D4EA-4DC6-ADF4-84D445F24AEE}" type="presOf" srcId="{1F61DC86-BBDF-4169-9076-13B3EF6E6300}" destId="{204B274D-AFF6-4F9D-9236-814DC4B68E3D}" srcOrd="0" destOrd="0" presId="urn:microsoft.com/office/officeart/2005/8/layout/matrix3"/>
    <dgm:cxn modelId="{D0FD885B-E397-4562-A1A1-69898B7C2018}" type="presOf" srcId="{FCD8BFF6-5A4B-404B-BA72-C25750CB1BAE}" destId="{32979685-1025-412C-84C3-A50B74D5F2E9}" srcOrd="0" destOrd="0" presId="urn:microsoft.com/office/officeart/2005/8/layout/matrix3"/>
    <dgm:cxn modelId="{7F34DC69-EA18-4992-A3DD-519901364915}" srcId="{0B2042FB-8F34-48C5-BF8F-896701FE7CFB}" destId="{1F61DC86-BBDF-4169-9076-13B3EF6E6300}" srcOrd="1" destOrd="0" parTransId="{A14A7A8B-47C7-464F-BC74-D1004B098ECD}" sibTransId="{D443B638-9270-47FA-A046-9E422711E234}"/>
    <dgm:cxn modelId="{C7CF6255-84D9-462E-AA34-B4EE3A14E703}" srcId="{0B2042FB-8F34-48C5-BF8F-896701FE7CFB}" destId="{FCD8BFF6-5A4B-404B-BA72-C25750CB1BAE}" srcOrd="2" destOrd="0" parTransId="{6D5C2C3E-1BC1-464E-95C7-A1DC9F3A51AD}" sibTransId="{56D17A3B-5AA8-4347-A415-8CFDF10DBDFF}"/>
    <dgm:cxn modelId="{EB6B4C7D-290D-45BA-83F7-1F2B0AEE5798}" srcId="{0B2042FB-8F34-48C5-BF8F-896701FE7CFB}" destId="{0962D67A-9802-4316-B905-09DDEE6AC7F3}" srcOrd="0" destOrd="0" parTransId="{050A7914-51EA-4DD3-A2BF-C8B3AD900BF2}" sibTransId="{5D1F3DA1-687F-4FA3-BFAF-4EBA3AD0D423}"/>
    <dgm:cxn modelId="{5E30B3A4-63D7-4F41-977E-FC0EF0A74658}" type="presOf" srcId="{0962D67A-9802-4316-B905-09DDEE6AC7F3}" destId="{525DDDAF-B2A2-4F87-923E-64B8BAD6A3BB}" srcOrd="0" destOrd="0" presId="urn:microsoft.com/office/officeart/2005/8/layout/matrix3"/>
    <dgm:cxn modelId="{4CC4C5C3-FB62-4D3A-9B32-6ACD02C96EF8}" type="presOf" srcId="{C0B72BC9-1E12-4A00-BFBF-40B838DC3CDE}" destId="{48C17481-375C-4C00-BB97-73DA7BF61439}" srcOrd="0" destOrd="0" presId="urn:microsoft.com/office/officeart/2005/8/layout/matrix3"/>
    <dgm:cxn modelId="{68D217D4-566E-4C6B-BD7E-11491749A31D}" srcId="{0B2042FB-8F34-48C5-BF8F-896701FE7CFB}" destId="{C0B72BC9-1E12-4A00-BFBF-40B838DC3CDE}" srcOrd="3" destOrd="0" parTransId="{76C9A947-4358-4CBD-994C-6F5E89712878}" sibTransId="{F7315442-03E5-46D6-A8D0-B17867D9EEB4}"/>
    <dgm:cxn modelId="{02A21812-43F6-4720-AE88-470C35EE835C}" type="presParOf" srcId="{F861A436-582F-4934-8786-BBEDBD50C887}" destId="{284E8FBE-83F3-437D-85AE-737A836F36FD}" srcOrd="0" destOrd="0" presId="urn:microsoft.com/office/officeart/2005/8/layout/matrix3"/>
    <dgm:cxn modelId="{F20FB8BB-078F-4BF4-A905-7A28EE050111}" type="presParOf" srcId="{F861A436-582F-4934-8786-BBEDBD50C887}" destId="{525DDDAF-B2A2-4F87-923E-64B8BAD6A3BB}" srcOrd="1" destOrd="0" presId="urn:microsoft.com/office/officeart/2005/8/layout/matrix3"/>
    <dgm:cxn modelId="{6ACB98B3-5959-4F2B-BFAF-74AAB3C90FCF}" type="presParOf" srcId="{F861A436-582F-4934-8786-BBEDBD50C887}" destId="{204B274D-AFF6-4F9D-9236-814DC4B68E3D}" srcOrd="2" destOrd="0" presId="urn:microsoft.com/office/officeart/2005/8/layout/matrix3"/>
    <dgm:cxn modelId="{03659A6C-5B70-4CBC-A30E-091AA3503794}" type="presParOf" srcId="{F861A436-582F-4934-8786-BBEDBD50C887}" destId="{32979685-1025-412C-84C3-A50B74D5F2E9}" srcOrd="3" destOrd="0" presId="urn:microsoft.com/office/officeart/2005/8/layout/matrix3"/>
    <dgm:cxn modelId="{45E20AA8-4876-4486-9C4A-352310DDB152}" type="presParOf" srcId="{F861A436-582F-4934-8786-BBEDBD50C887}" destId="{48C17481-375C-4C00-BB97-73DA7BF6143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7482015-4BE3-4DC3-8925-EFFB8F08533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347F32-D633-4544-990D-A94B08E9AE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Future AI will be more transparent, adaptive, and human-friendly.</a:t>
          </a:r>
        </a:p>
      </dgm:t>
    </dgm:pt>
    <dgm:pt modelId="{05D39750-DAE1-49EC-8CF6-879F6FF0848E}" type="parTrans" cxnId="{C4BE410E-9247-4726-927D-C195C3859C79}">
      <dgm:prSet/>
      <dgm:spPr/>
      <dgm:t>
        <a:bodyPr/>
        <a:lstStyle/>
        <a:p>
          <a:endParaRPr lang="en-US"/>
        </a:p>
      </dgm:t>
    </dgm:pt>
    <dgm:pt modelId="{8CC46340-20A5-4A4A-8370-66A901C80133}" type="sibTrans" cxnId="{C4BE410E-9247-4726-927D-C195C3859C79}">
      <dgm:prSet/>
      <dgm:spPr/>
      <dgm:t>
        <a:bodyPr/>
        <a:lstStyle/>
        <a:p>
          <a:endParaRPr lang="en-US"/>
        </a:p>
      </dgm:t>
    </dgm:pt>
    <dgm:pt modelId="{99A1E46E-3657-4C8D-9B21-4A57B12E43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Human–AI collaboration will expand in workplaces, homes, and society.</a:t>
          </a:r>
        </a:p>
      </dgm:t>
    </dgm:pt>
    <dgm:pt modelId="{226C1755-A01F-411C-8A68-529F07FCC33D}" type="parTrans" cxnId="{2C116100-F7B4-4555-91D8-1FCC2ADBD13D}">
      <dgm:prSet/>
      <dgm:spPr/>
      <dgm:t>
        <a:bodyPr/>
        <a:lstStyle/>
        <a:p>
          <a:endParaRPr lang="en-US"/>
        </a:p>
      </dgm:t>
    </dgm:pt>
    <dgm:pt modelId="{DFE6388A-594C-4647-9D6D-F5C8F8DA4BDF}" type="sibTrans" cxnId="{2C116100-F7B4-4555-91D8-1FCC2ADBD13D}">
      <dgm:prSet/>
      <dgm:spPr/>
      <dgm:t>
        <a:bodyPr/>
        <a:lstStyle/>
        <a:p>
          <a:endParaRPr lang="en-US"/>
        </a:p>
      </dgm:t>
    </dgm:pt>
    <dgm:pt modelId="{947B76D0-0953-4321-90A4-78CBB0A186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Summary: HAI = building trust, usability, and ethical collaboration between humans and machines.</a:t>
          </a:r>
        </a:p>
      </dgm:t>
    </dgm:pt>
    <dgm:pt modelId="{C9F72F33-3502-4E8A-86D6-FCCEF86AB95F}" type="parTrans" cxnId="{00B46BAB-EAA3-4E00-8F75-14861D60BE79}">
      <dgm:prSet/>
      <dgm:spPr/>
      <dgm:t>
        <a:bodyPr/>
        <a:lstStyle/>
        <a:p>
          <a:endParaRPr lang="en-US"/>
        </a:p>
      </dgm:t>
    </dgm:pt>
    <dgm:pt modelId="{7F17AF09-0C9E-4CDD-BDE4-D55833D3F3F2}" type="sibTrans" cxnId="{00B46BAB-EAA3-4E00-8F75-14861D60BE79}">
      <dgm:prSet/>
      <dgm:spPr/>
      <dgm:t>
        <a:bodyPr/>
        <a:lstStyle/>
        <a:p>
          <a:endParaRPr lang="en-US"/>
        </a:p>
      </dgm:t>
    </dgm:pt>
    <dgm:pt modelId="{CB4131AF-8385-48C9-BCF0-E9A64BD3D714}" type="pres">
      <dgm:prSet presAssocID="{07482015-4BE3-4DC3-8925-EFFB8F08533E}" presName="root" presStyleCnt="0">
        <dgm:presLayoutVars>
          <dgm:dir/>
          <dgm:resizeHandles val="exact"/>
        </dgm:presLayoutVars>
      </dgm:prSet>
      <dgm:spPr/>
    </dgm:pt>
    <dgm:pt modelId="{BE78439C-0F4F-4B07-8FF8-610B2318AAF5}" type="pres">
      <dgm:prSet presAssocID="{E1347F32-D633-4544-990D-A94B08E9AEC6}" presName="compNode" presStyleCnt="0"/>
      <dgm:spPr/>
    </dgm:pt>
    <dgm:pt modelId="{7DF66CA4-3CAE-4758-92A0-988C06226993}" type="pres">
      <dgm:prSet presAssocID="{E1347F32-D633-4544-990D-A94B08E9AEC6}" presName="bgRect" presStyleLbl="bgShp" presStyleIdx="0" presStyleCnt="3"/>
      <dgm:spPr/>
    </dgm:pt>
    <dgm:pt modelId="{5250DD6B-749E-41E4-9D94-612D794E3474}" type="pres">
      <dgm:prSet presAssocID="{E1347F32-D633-4544-990D-A94B08E9AEC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5E2CB2E5-4907-4664-AFAE-DD2A4827F656}" type="pres">
      <dgm:prSet presAssocID="{E1347F32-D633-4544-990D-A94B08E9AEC6}" presName="spaceRect" presStyleCnt="0"/>
      <dgm:spPr/>
    </dgm:pt>
    <dgm:pt modelId="{61C6E964-E588-4966-8430-C6F82C212371}" type="pres">
      <dgm:prSet presAssocID="{E1347F32-D633-4544-990D-A94B08E9AEC6}" presName="parTx" presStyleLbl="revTx" presStyleIdx="0" presStyleCnt="3">
        <dgm:presLayoutVars>
          <dgm:chMax val="0"/>
          <dgm:chPref val="0"/>
        </dgm:presLayoutVars>
      </dgm:prSet>
      <dgm:spPr/>
    </dgm:pt>
    <dgm:pt modelId="{E2CE5F8B-48A1-4A7B-B366-E92F3BC1A927}" type="pres">
      <dgm:prSet presAssocID="{8CC46340-20A5-4A4A-8370-66A901C80133}" presName="sibTrans" presStyleCnt="0"/>
      <dgm:spPr/>
    </dgm:pt>
    <dgm:pt modelId="{0DA64065-FB51-4C68-AEF5-B2E368D110E0}" type="pres">
      <dgm:prSet presAssocID="{99A1E46E-3657-4C8D-9B21-4A57B12E4304}" presName="compNode" presStyleCnt="0"/>
      <dgm:spPr/>
    </dgm:pt>
    <dgm:pt modelId="{9B4987B8-97A2-45EF-9C4E-8017DAB52DF7}" type="pres">
      <dgm:prSet presAssocID="{99A1E46E-3657-4C8D-9B21-4A57B12E4304}" presName="bgRect" presStyleLbl="bgShp" presStyleIdx="1" presStyleCnt="3"/>
      <dgm:spPr/>
    </dgm:pt>
    <dgm:pt modelId="{510BE37B-5E79-4B17-8B0C-0E58386326DA}" type="pres">
      <dgm:prSet presAssocID="{99A1E46E-3657-4C8D-9B21-4A57B12E430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1EEE0E0B-ED1B-4CCC-9BE3-6F5DC941E066}" type="pres">
      <dgm:prSet presAssocID="{99A1E46E-3657-4C8D-9B21-4A57B12E4304}" presName="spaceRect" presStyleCnt="0"/>
      <dgm:spPr/>
    </dgm:pt>
    <dgm:pt modelId="{04B2268D-9558-4330-99AC-F2D2695CB890}" type="pres">
      <dgm:prSet presAssocID="{99A1E46E-3657-4C8D-9B21-4A57B12E4304}" presName="parTx" presStyleLbl="revTx" presStyleIdx="1" presStyleCnt="3">
        <dgm:presLayoutVars>
          <dgm:chMax val="0"/>
          <dgm:chPref val="0"/>
        </dgm:presLayoutVars>
      </dgm:prSet>
      <dgm:spPr/>
    </dgm:pt>
    <dgm:pt modelId="{88B6AA45-E924-4F88-B80A-E01402F3E5E6}" type="pres">
      <dgm:prSet presAssocID="{DFE6388A-594C-4647-9D6D-F5C8F8DA4BDF}" presName="sibTrans" presStyleCnt="0"/>
      <dgm:spPr/>
    </dgm:pt>
    <dgm:pt modelId="{54BD3141-0845-4342-87F5-8972F8255117}" type="pres">
      <dgm:prSet presAssocID="{947B76D0-0953-4321-90A4-78CBB0A18693}" presName="compNode" presStyleCnt="0"/>
      <dgm:spPr/>
    </dgm:pt>
    <dgm:pt modelId="{D736FE21-78A0-4266-ADB3-F54B129BD5FD}" type="pres">
      <dgm:prSet presAssocID="{947B76D0-0953-4321-90A4-78CBB0A18693}" presName="bgRect" presStyleLbl="bgShp" presStyleIdx="2" presStyleCnt="3"/>
      <dgm:spPr/>
    </dgm:pt>
    <dgm:pt modelId="{A8A64EE3-6B42-4FE3-B8B3-3FFFAB4CA743}" type="pres">
      <dgm:prSet presAssocID="{947B76D0-0953-4321-90A4-78CBB0A1869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C65F775B-A326-4722-94C1-FA75732D2572}" type="pres">
      <dgm:prSet presAssocID="{947B76D0-0953-4321-90A4-78CBB0A18693}" presName="spaceRect" presStyleCnt="0"/>
      <dgm:spPr/>
    </dgm:pt>
    <dgm:pt modelId="{733084EB-DB34-4E0C-89E1-2217A9593368}" type="pres">
      <dgm:prSet presAssocID="{947B76D0-0953-4321-90A4-78CBB0A1869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C116100-F7B4-4555-91D8-1FCC2ADBD13D}" srcId="{07482015-4BE3-4DC3-8925-EFFB8F08533E}" destId="{99A1E46E-3657-4C8D-9B21-4A57B12E4304}" srcOrd="1" destOrd="0" parTransId="{226C1755-A01F-411C-8A68-529F07FCC33D}" sibTransId="{DFE6388A-594C-4647-9D6D-F5C8F8DA4BDF}"/>
    <dgm:cxn modelId="{C4BE410E-9247-4726-927D-C195C3859C79}" srcId="{07482015-4BE3-4DC3-8925-EFFB8F08533E}" destId="{E1347F32-D633-4544-990D-A94B08E9AEC6}" srcOrd="0" destOrd="0" parTransId="{05D39750-DAE1-49EC-8CF6-879F6FF0848E}" sibTransId="{8CC46340-20A5-4A4A-8370-66A901C80133}"/>
    <dgm:cxn modelId="{22BE6F42-9BBE-4EAE-8BD7-8B9F65F7AF9A}" type="presOf" srcId="{07482015-4BE3-4DC3-8925-EFFB8F08533E}" destId="{CB4131AF-8385-48C9-BCF0-E9A64BD3D714}" srcOrd="0" destOrd="0" presId="urn:microsoft.com/office/officeart/2018/2/layout/IconVerticalSolidList"/>
    <dgm:cxn modelId="{45996AA4-6036-4B9B-927D-FC6825138C8C}" type="presOf" srcId="{E1347F32-D633-4544-990D-A94B08E9AEC6}" destId="{61C6E964-E588-4966-8430-C6F82C212371}" srcOrd="0" destOrd="0" presId="urn:microsoft.com/office/officeart/2018/2/layout/IconVerticalSolidList"/>
    <dgm:cxn modelId="{00B46BAB-EAA3-4E00-8F75-14861D60BE79}" srcId="{07482015-4BE3-4DC3-8925-EFFB8F08533E}" destId="{947B76D0-0953-4321-90A4-78CBB0A18693}" srcOrd="2" destOrd="0" parTransId="{C9F72F33-3502-4E8A-86D6-FCCEF86AB95F}" sibTransId="{7F17AF09-0C9E-4CDD-BDE4-D55833D3F3F2}"/>
    <dgm:cxn modelId="{FFBDDACA-333A-49FB-8347-75B51977AF93}" type="presOf" srcId="{99A1E46E-3657-4C8D-9B21-4A57B12E4304}" destId="{04B2268D-9558-4330-99AC-F2D2695CB890}" srcOrd="0" destOrd="0" presId="urn:microsoft.com/office/officeart/2018/2/layout/IconVerticalSolidList"/>
    <dgm:cxn modelId="{5D32ABE1-ACE7-4619-8E72-CAFFACAF8A9F}" type="presOf" srcId="{947B76D0-0953-4321-90A4-78CBB0A18693}" destId="{733084EB-DB34-4E0C-89E1-2217A9593368}" srcOrd="0" destOrd="0" presId="urn:microsoft.com/office/officeart/2018/2/layout/IconVerticalSolidList"/>
    <dgm:cxn modelId="{895B050B-1B57-4D09-AC66-EE9FD8DC3246}" type="presParOf" srcId="{CB4131AF-8385-48C9-BCF0-E9A64BD3D714}" destId="{BE78439C-0F4F-4B07-8FF8-610B2318AAF5}" srcOrd="0" destOrd="0" presId="urn:microsoft.com/office/officeart/2018/2/layout/IconVerticalSolidList"/>
    <dgm:cxn modelId="{05591152-56F3-4E6C-B1D0-63E6C15BF596}" type="presParOf" srcId="{BE78439C-0F4F-4B07-8FF8-610B2318AAF5}" destId="{7DF66CA4-3CAE-4758-92A0-988C06226993}" srcOrd="0" destOrd="0" presId="urn:microsoft.com/office/officeart/2018/2/layout/IconVerticalSolidList"/>
    <dgm:cxn modelId="{FF9A69F8-09F7-4E11-BDAE-A3C05C14DCDD}" type="presParOf" srcId="{BE78439C-0F4F-4B07-8FF8-610B2318AAF5}" destId="{5250DD6B-749E-41E4-9D94-612D794E3474}" srcOrd="1" destOrd="0" presId="urn:microsoft.com/office/officeart/2018/2/layout/IconVerticalSolidList"/>
    <dgm:cxn modelId="{02938787-A024-49ED-B8E9-CE74685A245B}" type="presParOf" srcId="{BE78439C-0F4F-4B07-8FF8-610B2318AAF5}" destId="{5E2CB2E5-4907-4664-AFAE-DD2A4827F656}" srcOrd="2" destOrd="0" presId="urn:microsoft.com/office/officeart/2018/2/layout/IconVerticalSolidList"/>
    <dgm:cxn modelId="{D1C1B00E-9DB0-447D-A05C-D691F25E6BBD}" type="presParOf" srcId="{BE78439C-0F4F-4B07-8FF8-610B2318AAF5}" destId="{61C6E964-E588-4966-8430-C6F82C212371}" srcOrd="3" destOrd="0" presId="urn:microsoft.com/office/officeart/2018/2/layout/IconVerticalSolidList"/>
    <dgm:cxn modelId="{430424FD-80B2-47A1-B111-1F374B80F5CA}" type="presParOf" srcId="{CB4131AF-8385-48C9-BCF0-E9A64BD3D714}" destId="{E2CE5F8B-48A1-4A7B-B366-E92F3BC1A927}" srcOrd="1" destOrd="0" presId="urn:microsoft.com/office/officeart/2018/2/layout/IconVerticalSolidList"/>
    <dgm:cxn modelId="{96413ED3-282A-4BCA-ABCA-DF93526290B3}" type="presParOf" srcId="{CB4131AF-8385-48C9-BCF0-E9A64BD3D714}" destId="{0DA64065-FB51-4C68-AEF5-B2E368D110E0}" srcOrd="2" destOrd="0" presId="urn:microsoft.com/office/officeart/2018/2/layout/IconVerticalSolidList"/>
    <dgm:cxn modelId="{ACA669FE-BEBE-4275-9ACB-28D8D489592F}" type="presParOf" srcId="{0DA64065-FB51-4C68-AEF5-B2E368D110E0}" destId="{9B4987B8-97A2-45EF-9C4E-8017DAB52DF7}" srcOrd="0" destOrd="0" presId="urn:microsoft.com/office/officeart/2018/2/layout/IconVerticalSolidList"/>
    <dgm:cxn modelId="{926AA775-7BF5-487B-B35B-8C22FACD2261}" type="presParOf" srcId="{0DA64065-FB51-4C68-AEF5-B2E368D110E0}" destId="{510BE37B-5E79-4B17-8B0C-0E58386326DA}" srcOrd="1" destOrd="0" presId="urn:microsoft.com/office/officeart/2018/2/layout/IconVerticalSolidList"/>
    <dgm:cxn modelId="{E53CD670-7422-4F1F-86E1-4A5AB2D1CFBF}" type="presParOf" srcId="{0DA64065-FB51-4C68-AEF5-B2E368D110E0}" destId="{1EEE0E0B-ED1B-4CCC-9BE3-6F5DC941E066}" srcOrd="2" destOrd="0" presId="urn:microsoft.com/office/officeart/2018/2/layout/IconVerticalSolidList"/>
    <dgm:cxn modelId="{FC234EC1-2354-42A7-B7C1-A9B9B0DF072B}" type="presParOf" srcId="{0DA64065-FB51-4C68-AEF5-B2E368D110E0}" destId="{04B2268D-9558-4330-99AC-F2D2695CB890}" srcOrd="3" destOrd="0" presId="urn:microsoft.com/office/officeart/2018/2/layout/IconVerticalSolidList"/>
    <dgm:cxn modelId="{4E2C6F01-32BF-471A-A8FD-8A3676069FAC}" type="presParOf" srcId="{CB4131AF-8385-48C9-BCF0-E9A64BD3D714}" destId="{88B6AA45-E924-4F88-B80A-E01402F3E5E6}" srcOrd="3" destOrd="0" presId="urn:microsoft.com/office/officeart/2018/2/layout/IconVerticalSolidList"/>
    <dgm:cxn modelId="{777B92AF-28D9-450B-99B0-20B9F9F60F81}" type="presParOf" srcId="{CB4131AF-8385-48C9-BCF0-E9A64BD3D714}" destId="{54BD3141-0845-4342-87F5-8972F8255117}" srcOrd="4" destOrd="0" presId="urn:microsoft.com/office/officeart/2018/2/layout/IconVerticalSolidList"/>
    <dgm:cxn modelId="{6D4008AA-EDFA-411D-930F-082114FF24FE}" type="presParOf" srcId="{54BD3141-0845-4342-87F5-8972F8255117}" destId="{D736FE21-78A0-4266-ADB3-F54B129BD5FD}" srcOrd="0" destOrd="0" presId="urn:microsoft.com/office/officeart/2018/2/layout/IconVerticalSolidList"/>
    <dgm:cxn modelId="{B80B7C26-A6B2-47F2-8817-5155D1300988}" type="presParOf" srcId="{54BD3141-0845-4342-87F5-8972F8255117}" destId="{A8A64EE3-6B42-4FE3-B8B3-3FFFAB4CA743}" srcOrd="1" destOrd="0" presId="urn:microsoft.com/office/officeart/2018/2/layout/IconVerticalSolidList"/>
    <dgm:cxn modelId="{4CE42FFC-B180-4964-AA87-78F7B5C5B745}" type="presParOf" srcId="{54BD3141-0845-4342-87F5-8972F8255117}" destId="{C65F775B-A326-4722-94C1-FA75732D2572}" srcOrd="2" destOrd="0" presId="urn:microsoft.com/office/officeart/2018/2/layout/IconVerticalSolidList"/>
    <dgm:cxn modelId="{144A9DB8-4C34-4A1F-81FC-72CE6584FDA3}" type="presParOf" srcId="{54BD3141-0845-4342-87F5-8972F8255117}" destId="{733084EB-DB34-4E0C-89E1-2217A959336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778DBF-F7A1-474C-BC7B-E3F7CFBDED2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3552255-7A6D-44DE-9D82-3C45FC5CF9F6}">
      <dgm:prSet/>
      <dgm:spPr/>
      <dgm:t>
        <a:bodyPr/>
        <a:lstStyle/>
        <a:p>
          <a:r>
            <a:rPr lang="en-US"/>
            <a:t>HCI (Human–Computer Interaction): interaction with traditional computers that follow fixed instructions.</a:t>
          </a:r>
        </a:p>
      </dgm:t>
    </dgm:pt>
    <dgm:pt modelId="{EAC44640-FC2A-4331-B9E3-FC9AB91CEE45}" type="parTrans" cxnId="{C0317E89-00DF-4B0B-AAF4-42CF5B797806}">
      <dgm:prSet/>
      <dgm:spPr/>
      <dgm:t>
        <a:bodyPr/>
        <a:lstStyle/>
        <a:p>
          <a:endParaRPr lang="en-US"/>
        </a:p>
      </dgm:t>
    </dgm:pt>
    <dgm:pt modelId="{68839E93-863C-45C2-BAFD-BB3B3613DF30}" type="sibTrans" cxnId="{C0317E89-00DF-4B0B-AAF4-42CF5B797806}">
      <dgm:prSet/>
      <dgm:spPr/>
      <dgm:t>
        <a:bodyPr/>
        <a:lstStyle/>
        <a:p>
          <a:endParaRPr lang="en-US"/>
        </a:p>
      </dgm:t>
    </dgm:pt>
    <dgm:pt modelId="{8E042DB3-9B33-4B2E-90F1-D30401AA63FC}">
      <dgm:prSet/>
      <dgm:spPr/>
      <dgm:t>
        <a:bodyPr/>
        <a:lstStyle/>
        <a:p>
          <a:r>
            <a:rPr lang="en-US"/>
            <a:t>HAI (Human–AI Interaction): interaction with systems that learn, adapt, and make intelligent predictions.</a:t>
          </a:r>
        </a:p>
      </dgm:t>
    </dgm:pt>
    <dgm:pt modelId="{24E50535-0CEE-4345-8A7E-55A1F4F850CD}" type="parTrans" cxnId="{779BB3EC-E6E4-4ABC-9727-7F49CFEB80E9}">
      <dgm:prSet/>
      <dgm:spPr/>
      <dgm:t>
        <a:bodyPr/>
        <a:lstStyle/>
        <a:p>
          <a:endParaRPr lang="en-US"/>
        </a:p>
      </dgm:t>
    </dgm:pt>
    <dgm:pt modelId="{B33254E5-C6AD-4745-B4DC-7DD0B335D973}" type="sibTrans" cxnId="{779BB3EC-E6E4-4ABC-9727-7F49CFEB80E9}">
      <dgm:prSet/>
      <dgm:spPr/>
      <dgm:t>
        <a:bodyPr/>
        <a:lstStyle/>
        <a:p>
          <a:endParaRPr lang="en-US"/>
        </a:p>
      </dgm:t>
    </dgm:pt>
    <dgm:pt modelId="{FB715154-87E1-4F71-8781-A245AA9BA543}">
      <dgm:prSet/>
      <dgm:spPr/>
      <dgm:t>
        <a:bodyPr/>
        <a:lstStyle/>
        <a:p>
          <a:r>
            <a:rPr lang="en-US"/>
            <a:t>Key difference: AI systems evolve with data, while traditional systems remain static.</a:t>
          </a:r>
        </a:p>
      </dgm:t>
    </dgm:pt>
    <dgm:pt modelId="{1C102177-C521-4A76-BD67-BF567F3AC0C3}" type="parTrans" cxnId="{F2894F70-8803-46BF-A9F9-2E5A1F3F53BB}">
      <dgm:prSet/>
      <dgm:spPr/>
      <dgm:t>
        <a:bodyPr/>
        <a:lstStyle/>
        <a:p>
          <a:endParaRPr lang="en-US"/>
        </a:p>
      </dgm:t>
    </dgm:pt>
    <dgm:pt modelId="{CA3C8FB6-2038-410D-A098-CA8A0A91F59C}" type="sibTrans" cxnId="{F2894F70-8803-46BF-A9F9-2E5A1F3F53BB}">
      <dgm:prSet/>
      <dgm:spPr/>
      <dgm:t>
        <a:bodyPr/>
        <a:lstStyle/>
        <a:p>
          <a:endParaRPr lang="en-US"/>
        </a:p>
      </dgm:t>
    </dgm:pt>
    <dgm:pt modelId="{DB15D61F-9E15-41AC-99EC-6C7620818317}" type="pres">
      <dgm:prSet presAssocID="{12778DBF-F7A1-474C-BC7B-E3F7CFBDED20}" presName="linear" presStyleCnt="0">
        <dgm:presLayoutVars>
          <dgm:animLvl val="lvl"/>
          <dgm:resizeHandles val="exact"/>
        </dgm:presLayoutVars>
      </dgm:prSet>
      <dgm:spPr/>
    </dgm:pt>
    <dgm:pt modelId="{49B898FC-3617-4445-8AEF-634F0C1E3A3A}" type="pres">
      <dgm:prSet presAssocID="{93552255-7A6D-44DE-9D82-3C45FC5CF9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A1C4AF6-FD9F-42C4-BFDF-F93F1E3E43BD}" type="pres">
      <dgm:prSet presAssocID="{68839E93-863C-45C2-BAFD-BB3B3613DF30}" presName="spacer" presStyleCnt="0"/>
      <dgm:spPr/>
    </dgm:pt>
    <dgm:pt modelId="{F5EBEE28-97D0-4A37-9498-9C6407BE534A}" type="pres">
      <dgm:prSet presAssocID="{8E042DB3-9B33-4B2E-90F1-D30401AA63F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26476C-07D2-4EE4-BB23-44FE5145C2E6}" type="pres">
      <dgm:prSet presAssocID="{B33254E5-C6AD-4745-B4DC-7DD0B335D973}" presName="spacer" presStyleCnt="0"/>
      <dgm:spPr/>
    </dgm:pt>
    <dgm:pt modelId="{8A29149F-CF5F-4076-A3FF-5AF800D290CF}" type="pres">
      <dgm:prSet presAssocID="{FB715154-87E1-4F71-8781-A245AA9BA54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2894F70-8803-46BF-A9F9-2E5A1F3F53BB}" srcId="{12778DBF-F7A1-474C-BC7B-E3F7CFBDED20}" destId="{FB715154-87E1-4F71-8781-A245AA9BA543}" srcOrd="2" destOrd="0" parTransId="{1C102177-C521-4A76-BD67-BF567F3AC0C3}" sibTransId="{CA3C8FB6-2038-410D-A098-CA8A0A91F59C}"/>
    <dgm:cxn modelId="{B724A47D-95F4-48D7-B830-98AEA3EE5E82}" type="presOf" srcId="{93552255-7A6D-44DE-9D82-3C45FC5CF9F6}" destId="{49B898FC-3617-4445-8AEF-634F0C1E3A3A}" srcOrd="0" destOrd="0" presId="urn:microsoft.com/office/officeart/2005/8/layout/vList2"/>
    <dgm:cxn modelId="{C0317E89-00DF-4B0B-AAF4-42CF5B797806}" srcId="{12778DBF-F7A1-474C-BC7B-E3F7CFBDED20}" destId="{93552255-7A6D-44DE-9D82-3C45FC5CF9F6}" srcOrd="0" destOrd="0" parTransId="{EAC44640-FC2A-4331-B9E3-FC9AB91CEE45}" sibTransId="{68839E93-863C-45C2-BAFD-BB3B3613DF30}"/>
    <dgm:cxn modelId="{8F6753C1-20CB-408B-9268-6BD86FF3BF0D}" type="presOf" srcId="{FB715154-87E1-4F71-8781-A245AA9BA543}" destId="{8A29149F-CF5F-4076-A3FF-5AF800D290CF}" srcOrd="0" destOrd="0" presId="urn:microsoft.com/office/officeart/2005/8/layout/vList2"/>
    <dgm:cxn modelId="{1FF905DF-B739-4E9A-BAAB-630850DF7FF1}" type="presOf" srcId="{12778DBF-F7A1-474C-BC7B-E3F7CFBDED20}" destId="{DB15D61F-9E15-41AC-99EC-6C7620818317}" srcOrd="0" destOrd="0" presId="urn:microsoft.com/office/officeart/2005/8/layout/vList2"/>
    <dgm:cxn modelId="{575F3AE0-FC4E-4BD4-9EC1-1467EA611E04}" type="presOf" srcId="{8E042DB3-9B33-4B2E-90F1-D30401AA63FC}" destId="{F5EBEE28-97D0-4A37-9498-9C6407BE534A}" srcOrd="0" destOrd="0" presId="urn:microsoft.com/office/officeart/2005/8/layout/vList2"/>
    <dgm:cxn modelId="{779BB3EC-E6E4-4ABC-9727-7F49CFEB80E9}" srcId="{12778DBF-F7A1-474C-BC7B-E3F7CFBDED20}" destId="{8E042DB3-9B33-4B2E-90F1-D30401AA63FC}" srcOrd="1" destOrd="0" parTransId="{24E50535-0CEE-4345-8A7E-55A1F4F850CD}" sibTransId="{B33254E5-C6AD-4745-B4DC-7DD0B335D973}"/>
    <dgm:cxn modelId="{A87AAD42-2DE0-4590-9AC4-C435EB6BFDCE}" type="presParOf" srcId="{DB15D61F-9E15-41AC-99EC-6C7620818317}" destId="{49B898FC-3617-4445-8AEF-634F0C1E3A3A}" srcOrd="0" destOrd="0" presId="urn:microsoft.com/office/officeart/2005/8/layout/vList2"/>
    <dgm:cxn modelId="{6AF19AD0-A347-4FE6-A480-FF110AAB933B}" type="presParOf" srcId="{DB15D61F-9E15-41AC-99EC-6C7620818317}" destId="{7A1C4AF6-FD9F-42C4-BFDF-F93F1E3E43BD}" srcOrd="1" destOrd="0" presId="urn:microsoft.com/office/officeart/2005/8/layout/vList2"/>
    <dgm:cxn modelId="{16FA30F4-E5F1-4568-9EB7-BCDC63CD0B96}" type="presParOf" srcId="{DB15D61F-9E15-41AC-99EC-6C7620818317}" destId="{F5EBEE28-97D0-4A37-9498-9C6407BE534A}" srcOrd="2" destOrd="0" presId="urn:microsoft.com/office/officeart/2005/8/layout/vList2"/>
    <dgm:cxn modelId="{1AF63D15-9FCF-4090-A570-9A67F14AFD3E}" type="presParOf" srcId="{DB15D61F-9E15-41AC-99EC-6C7620818317}" destId="{7026476C-07D2-4EE4-BB23-44FE5145C2E6}" srcOrd="3" destOrd="0" presId="urn:microsoft.com/office/officeart/2005/8/layout/vList2"/>
    <dgm:cxn modelId="{2E254F00-000C-46CF-AB4F-72C42A849AD9}" type="presParOf" srcId="{DB15D61F-9E15-41AC-99EC-6C7620818317}" destId="{8A29149F-CF5F-4076-A3FF-5AF800D290C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3992D7-329C-41DC-AFC1-E4C413757C36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4C08AAD-A20F-4EFD-96EA-8785862BB2BB}">
      <dgm:prSet/>
      <dgm:spPr/>
      <dgm:t>
        <a:bodyPr/>
        <a:lstStyle/>
        <a:p>
          <a:r>
            <a:rPr lang="en-US"/>
            <a:t>Helps design better AI systems that are user-friendly.</a:t>
          </a:r>
        </a:p>
      </dgm:t>
    </dgm:pt>
    <dgm:pt modelId="{E55C61E8-95EA-436D-BD4C-9F89A73E8CA1}" type="parTrans" cxnId="{8CC8C84E-DE4A-45E4-8C48-2E4F030A05AF}">
      <dgm:prSet/>
      <dgm:spPr/>
      <dgm:t>
        <a:bodyPr/>
        <a:lstStyle/>
        <a:p>
          <a:endParaRPr lang="en-US"/>
        </a:p>
      </dgm:t>
    </dgm:pt>
    <dgm:pt modelId="{6A49B4AB-72EB-491B-998A-56BC24CD05C9}" type="sibTrans" cxnId="{8CC8C84E-DE4A-45E4-8C48-2E4F030A05AF}">
      <dgm:prSet/>
      <dgm:spPr/>
      <dgm:t>
        <a:bodyPr/>
        <a:lstStyle/>
        <a:p>
          <a:endParaRPr lang="en-US"/>
        </a:p>
      </dgm:t>
    </dgm:pt>
    <dgm:pt modelId="{EC8E2215-805F-4D27-AFBF-6ABF8EA3685C}">
      <dgm:prSet/>
      <dgm:spPr/>
      <dgm:t>
        <a:bodyPr/>
        <a:lstStyle/>
        <a:p>
          <a:r>
            <a:rPr lang="en-US"/>
            <a:t>Reduces errors in critical fields such as medicine and finance.</a:t>
          </a:r>
        </a:p>
      </dgm:t>
    </dgm:pt>
    <dgm:pt modelId="{D9EDC0D7-9D70-4F99-808B-2B23EBF91B05}" type="parTrans" cxnId="{CB17EE60-3CBC-4B6C-97AC-C312D1DB0894}">
      <dgm:prSet/>
      <dgm:spPr/>
      <dgm:t>
        <a:bodyPr/>
        <a:lstStyle/>
        <a:p>
          <a:endParaRPr lang="en-US"/>
        </a:p>
      </dgm:t>
    </dgm:pt>
    <dgm:pt modelId="{029A49BD-4FA1-4FA9-B966-7E2F67930344}" type="sibTrans" cxnId="{CB17EE60-3CBC-4B6C-97AC-C312D1DB0894}">
      <dgm:prSet/>
      <dgm:spPr/>
      <dgm:t>
        <a:bodyPr/>
        <a:lstStyle/>
        <a:p>
          <a:endParaRPr lang="en-US"/>
        </a:p>
      </dgm:t>
    </dgm:pt>
    <dgm:pt modelId="{C5770F7E-8940-40E8-AED8-8DF4F40B60DE}">
      <dgm:prSet/>
      <dgm:spPr/>
      <dgm:t>
        <a:bodyPr/>
        <a:lstStyle/>
        <a:p>
          <a:r>
            <a:rPr lang="en-US"/>
            <a:t>Ensures AI is used ethically and transparently.</a:t>
          </a:r>
        </a:p>
      </dgm:t>
    </dgm:pt>
    <dgm:pt modelId="{04E98381-BDB4-412E-96AD-D3C8B1BCF794}" type="parTrans" cxnId="{1CB8D428-AAD2-4776-AA88-999F4636BB83}">
      <dgm:prSet/>
      <dgm:spPr/>
      <dgm:t>
        <a:bodyPr/>
        <a:lstStyle/>
        <a:p>
          <a:endParaRPr lang="en-US"/>
        </a:p>
      </dgm:t>
    </dgm:pt>
    <dgm:pt modelId="{F877A715-0454-4CD9-BCB6-5DEEAA94AE5A}" type="sibTrans" cxnId="{1CB8D428-AAD2-4776-AA88-999F4636BB83}">
      <dgm:prSet/>
      <dgm:spPr/>
      <dgm:t>
        <a:bodyPr/>
        <a:lstStyle/>
        <a:p>
          <a:endParaRPr lang="en-US"/>
        </a:p>
      </dgm:t>
    </dgm:pt>
    <dgm:pt modelId="{82988041-E263-4874-A081-F02AEC3E941F}">
      <dgm:prSet/>
      <dgm:spPr/>
      <dgm:t>
        <a:bodyPr/>
        <a:lstStyle/>
        <a:p>
          <a:r>
            <a:rPr lang="en-US"/>
            <a:t>Improves productivity and efficiency in work and personal life.</a:t>
          </a:r>
        </a:p>
      </dgm:t>
    </dgm:pt>
    <dgm:pt modelId="{E675B896-80FB-49AE-A0D8-C23E26E931FB}" type="parTrans" cxnId="{1F5BC912-51A0-4F48-A862-BB23CAB2303D}">
      <dgm:prSet/>
      <dgm:spPr/>
      <dgm:t>
        <a:bodyPr/>
        <a:lstStyle/>
        <a:p>
          <a:endParaRPr lang="en-US"/>
        </a:p>
      </dgm:t>
    </dgm:pt>
    <dgm:pt modelId="{D4471DC8-FC57-4B70-A47A-355A53972CB4}" type="sibTrans" cxnId="{1F5BC912-51A0-4F48-A862-BB23CAB2303D}">
      <dgm:prSet/>
      <dgm:spPr/>
      <dgm:t>
        <a:bodyPr/>
        <a:lstStyle/>
        <a:p>
          <a:endParaRPr lang="en-US"/>
        </a:p>
      </dgm:t>
    </dgm:pt>
    <dgm:pt modelId="{CC66BC93-6423-4A1D-890E-33769720FE3B}" type="pres">
      <dgm:prSet presAssocID="{F83992D7-329C-41DC-AFC1-E4C413757C36}" presName="linear" presStyleCnt="0">
        <dgm:presLayoutVars>
          <dgm:animLvl val="lvl"/>
          <dgm:resizeHandles val="exact"/>
        </dgm:presLayoutVars>
      </dgm:prSet>
      <dgm:spPr/>
    </dgm:pt>
    <dgm:pt modelId="{CF4D72C6-9847-4EC6-B790-EB0E0D3D947B}" type="pres">
      <dgm:prSet presAssocID="{E4C08AAD-A20F-4EFD-96EA-8785862BB2B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F613030-39AD-4BBD-852D-DB25CE5D5DB1}" type="pres">
      <dgm:prSet presAssocID="{6A49B4AB-72EB-491B-998A-56BC24CD05C9}" presName="spacer" presStyleCnt="0"/>
      <dgm:spPr/>
    </dgm:pt>
    <dgm:pt modelId="{4E8CF085-67D2-421D-98D4-E0A86FBE8776}" type="pres">
      <dgm:prSet presAssocID="{EC8E2215-805F-4D27-AFBF-6ABF8EA3685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253ACE3-8047-425C-8BC4-B88BD0FACF71}" type="pres">
      <dgm:prSet presAssocID="{029A49BD-4FA1-4FA9-B966-7E2F67930344}" presName="spacer" presStyleCnt="0"/>
      <dgm:spPr/>
    </dgm:pt>
    <dgm:pt modelId="{696AB049-91FF-4D68-8EDB-2A23405217D6}" type="pres">
      <dgm:prSet presAssocID="{C5770F7E-8940-40E8-AED8-8DF4F40B60D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32CF2F0-48F6-4334-AD06-E2CE88EEBD98}" type="pres">
      <dgm:prSet presAssocID="{F877A715-0454-4CD9-BCB6-5DEEAA94AE5A}" presName="spacer" presStyleCnt="0"/>
      <dgm:spPr/>
    </dgm:pt>
    <dgm:pt modelId="{05C9F628-4429-4D39-BE6F-BAA30BF1A119}" type="pres">
      <dgm:prSet presAssocID="{82988041-E263-4874-A081-F02AEC3E941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9E0360E-EDE3-4305-BD85-F1C73DC75DE7}" type="presOf" srcId="{E4C08AAD-A20F-4EFD-96EA-8785862BB2BB}" destId="{CF4D72C6-9847-4EC6-B790-EB0E0D3D947B}" srcOrd="0" destOrd="0" presId="urn:microsoft.com/office/officeart/2005/8/layout/vList2"/>
    <dgm:cxn modelId="{1F5BC912-51A0-4F48-A862-BB23CAB2303D}" srcId="{F83992D7-329C-41DC-AFC1-E4C413757C36}" destId="{82988041-E263-4874-A081-F02AEC3E941F}" srcOrd="3" destOrd="0" parTransId="{E675B896-80FB-49AE-A0D8-C23E26E931FB}" sibTransId="{D4471DC8-FC57-4B70-A47A-355A53972CB4}"/>
    <dgm:cxn modelId="{1CB8D428-AAD2-4776-AA88-999F4636BB83}" srcId="{F83992D7-329C-41DC-AFC1-E4C413757C36}" destId="{C5770F7E-8940-40E8-AED8-8DF4F40B60DE}" srcOrd="2" destOrd="0" parTransId="{04E98381-BDB4-412E-96AD-D3C8B1BCF794}" sibTransId="{F877A715-0454-4CD9-BCB6-5DEEAA94AE5A}"/>
    <dgm:cxn modelId="{C0DAE72F-439A-49A6-A6FB-B188B3ED3450}" type="presOf" srcId="{F83992D7-329C-41DC-AFC1-E4C413757C36}" destId="{CC66BC93-6423-4A1D-890E-33769720FE3B}" srcOrd="0" destOrd="0" presId="urn:microsoft.com/office/officeart/2005/8/layout/vList2"/>
    <dgm:cxn modelId="{CB17EE60-3CBC-4B6C-97AC-C312D1DB0894}" srcId="{F83992D7-329C-41DC-AFC1-E4C413757C36}" destId="{EC8E2215-805F-4D27-AFBF-6ABF8EA3685C}" srcOrd="1" destOrd="0" parTransId="{D9EDC0D7-9D70-4F99-808B-2B23EBF91B05}" sibTransId="{029A49BD-4FA1-4FA9-B966-7E2F67930344}"/>
    <dgm:cxn modelId="{8CC8C84E-DE4A-45E4-8C48-2E4F030A05AF}" srcId="{F83992D7-329C-41DC-AFC1-E4C413757C36}" destId="{E4C08AAD-A20F-4EFD-96EA-8785862BB2BB}" srcOrd="0" destOrd="0" parTransId="{E55C61E8-95EA-436D-BD4C-9F89A73E8CA1}" sibTransId="{6A49B4AB-72EB-491B-998A-56BC24CD05C9}"/>
    <dgm:cxn modelId="{4BC9D7D6-A140-4786-BC1A-BE7644F576E1}" type="presOf" srcId="{C5770F7E-8940-40E8-AED8-8DF4F40B60DE}" destId="{696AB049-91FF-4D68-8EDB-2A23405217D6}" srcOrd="0" destOrd="0" presId="urn:microsoft.com/office/officeart/2005/8/layout/vList2"/>
    <dgm:cxn modelId="{FAAC62F5-B660-4E7D-955A-2F32B8C5A78B}" type="presOf" srcId="{82988041-E263-4874-A081-F02AEC3E941F}" destId="{05C9F628-4429-4D39-BE6F-BAA30BF1A119}" srcOrd="0" destOrd="0" presId="urn:microsoft.com/office/officeart/2005/8/layout/vList2"/>
    <dgm:cxn modelId="{9FBB14F8-893D-44A2-9323-E7480F5333C7}" type="presOf" srcId="{EC8E2215-805F-4D27-AFBF-6ABF8EA3685C}" destId="{4E8CF085-67D2-421D-98D4-E0A86FBE8776}" srcOrd="0" destOrd="0" presId="urn:microsoft.com/office/officeart/2005/8/layout/vList2"/>
    <dgm:cxn modelId="{71D0D3FE-171A-4E56-A4FA-DC7C2639E909}" type="presParOf" srcId="{CC66BC93-6423-4A1D-890E-33769720FE3B}" destId="{CF4D72C6-9847-4EC6-B790-EB0E0D3D947B}" srcOrd="0" destOrd="0" presId="urn:microsoft.com/office/officeart/2005/8/layout/vList2"/>
    <dgm:cxn modelId="{328F1369-D133-4CFE-8FCA-32EED2C54A86}" type="presParOf" srcId="{CC66BC93-6423-4A1D-890E-33769720FE3B}" destId="{1F613030-39AD-4BBD-852D-DB25CE5D5DB1}" srcOrd="1" destOrd="0" presId="urn:microsoft.com/office/officeart/2005/8/layout/vList2"/>
    <dgm:cxn modelId="{8B8B7493-80B9-4452-B7FE-EE04C9151B91}" type="presParOf" srcId="{CC66BC93-6423-4A1D-890E-33769720FE3B}" destId="{4E8CF085-67D2-421D-98D4-E0A86FBE8776}" srcOrd="2" destOrd="0" presId="urn:microsoft.com/office/officeart/2005/8/layout/vList2"/>
    <dgm:cxn modelId="{BD4FB01E-E329-4BE6-A694-2B53C6FE5977}" type="presParOf" srcId="{CC66BC93-6423-4A1D-890E-33769720FE3B}" destId="{0253ACE3-8047-425C-8BC4-B88BD0FACF71}" srcOrd="3" destOrd="0" presId="urn:microsoft.com/office/officeart/2005/8/layout/vList2"/>
    <dgm:cxn modelId="{452ACA84-03B7-4EE0-87A0-C6B677F0B96D}" type="presParOf" srcId="{CC66BC93-6423-4A1D-890E-33769720FE3B}" destId="{696AB049-91FF-4D68-8EDB-2A23405217D6}" srcOrd="4" destOrd="0" presId="urn:microsoft.com/office/officeart/2005/8/layout/vList2"/>
    <dgm:cxn modelId="{EF9B8B8A-0584-46A2-891B-723D77159250}" type="presParOf" srcId="{CC66BC93-6423-4A1D-890E-33769720FE3B}" destId="{D32CF2F0-48F6-4334-AD06-E2CE88EEBD98}" srcOrd="5" destOrd="0" presId="urn:microsoft.com/office/officeart/2005/8/layout/vList2"/>
    <dgm:cxn modelId="{C817A1E1-F3A4-4A55-96F2-71B8CD93690D}" type="presParOf" srcId="{CC66BC93-6423-4A1D-890E-33769720FE3B}" destId="{05C9F628-4429-4D39-BE6F-BAA30BF1A11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2CF182-B5E0-4394-811D-260A83050A9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08A85FC-A894-4C25-A847-7644B9F8F64B}">
      <dgm:prSet/>
      <dgm:spPr/>
      <dgm:t>
        <a:bodyPr/>
        <a:lstStyle/>
        <a:p>
          <a:r>
            <a:rPr lang="en-US"/>
            <a:t>Chatbots in online shopping and banking.</a:t>
          </a:r>
        </a:p>
      </dgm:t>
    </dgm:pt>
    <dgm:pt modelId="{0B984512-46F7-4B44-BFB9-46BE87D78AEE}" type="parTrans" cxnId="{3C8BEA78-2EB4-416E-8D65-8F40AD16D957}">
      <dgm:prSet/>
      <dgm:spPr/>
      <dgm:t>
        <a:bodyPr/>
        <a:lstStyle/>
        <a:p>
          <a:endParaRPr lang="en-US"/>
        </a:p>
      </dgm:t>
    </dgm:pt>
    <dgm:pt modelId="{3D0E3094-4684-47CE-8E77-202D5A523F2B}" type="sibTrans" cxnId="{3C8BEA78-2EB4-416E-8D65-8F40AD16D957}">
      <dgm:prSet/>
      <dgm:spPr/>
      <dgm:t>
        <a:bodyPr/>
        <a:lstStyle/>
        <a:p>
          <a:endParaRPr lang="en-US"/>
        </a:p>
      </dgm:t>
    </dgm:pt>
    <dgm:pt modelId="{70AD44AE-D849-4554-8FD6-1A4B34947628}">
      <dgm:prSet/>
      <dgm:spPr/>
      <dgm:t>
        <a:bodyPr/>
        <a:lstStyle/>
        <a:p>
          <a:r>
            <a:rPr lang="en-US"/>
            <a:t>Netflix and YouTube recommendations.</a:t>
          </a:r>
        </a:p>
      </dgm:t>
    </dgm:pt>
    <dgm:pt modelId="{76DAF801-54F7-4088-93FA-209FCA0DC8E4}" type="parTrans" cxnId="{32472DDE-ED2F-459C-8986-DF3828399EE4}">
      <dgm:prSet/>
      <dgm:spPr/>
      <dgm:t>
        <a:bodyPr/>
        <a:lstStyle/>
        <a:p>
          <a:endParaRPr lang="en-US"/>
        </a:p>
      </dgm:t>
    </dgm:pt>
    <dgm:pt modelId="{03C040DE-01A3-4A40-B46B-7AA22EBF65EF}" type="sibTrans" cxnId="{32472DDE-ED2F-459C-8986-DF3828399EE4}">
      <dgm:prSet/>
      <dgm:spPr/>
      <dgm:t>
        <a:bodyPr/>
        <a:lstStyle/>
        <a:p>
          <a:endParaRPr lang="en-US"/>
        </a:p>
      </dgm:t>
    </dgm:pt>
    <dgm:pt modelId="{0380796D-1C54-4200-8EFB-359E4F17338D}">
      <dgm:prSet/>
      <dgm:spPr/>
      <dgm:t>
        <a:bodyPr/>
        <a:lstStyle/>
        <a:p>
          <a:r>
            <a:rPr lang="en-US"/>
            <a:t>Google Maps navigation and route planning.</a:t>
          </a:r>
        </a:p>
      </dgm:t>
    </dgm:pt>
    <dgm:pt modelId="{030E8F59-EAA0-4BDC-948B-2908A02CA100}" type="parTrans" cxnId="{CF5AAA9A-BACC-4511-826E-E4671C6D7317}">
      <dgm:prSet/>
      <dgm:spPr/>
      <dgm:t>
        <a:bodyPr/>
        <a:lstStyle/>
        <a:p>
          <a:endParaRPr lang="en-US"/>
        </a:p>
      </dgm:t>
    </dgm:pt>
    <dgm:pt modelId="{92A06057-66D0-4A32-B4FF-CC2D615D02AA}" type="sibTrans" cxnId="{CF5AAA9A-BACC-4511-826E-E4671C6D7317}">
      <dgm:prSet/>
      <dgm:spPr/>
      <dgm:t>
        <a:bodyPr/>
        <a:lstStyle/>
        <a:p>
          <a:endParaRPr lang="en-US"/>
        </a:p>
      </dgm:t>
    </dgm:pt>
    <dgm:pt modelId="{B29DFFE8-B11F-4948-84DC-01AEE3910803}">
      <dgm:prSet/>
      <dgm:spPr/>
      <dgm:t>
        <a:bodyPr/>
        <a:lstStyle/>
        <a:p>
          <a:r>
            <a:rPr lang="en-US"/>
            <a:t>Virtual assistants like Siri, Alexa, and Google Assistant.</a:t>
          </a:r>
        </a:p>
      </dgm:t>
    </dgm:pt>
    <dgm:pt modelId="{1F9B1B40-F44A-4E6A-8B8A-A76DC6130041}" type="parTrans" cxnId="{2240E90C-691D-4328-96BA-BCD545731C52}">
      <dgm:prSet/>
      <dgm:spPr/>
      <dgm:t>
        <a:bodyPr/>
        <a:lstStyle/>
        <a:p>
          <a:endParaRPr lang="en-US"/>
        </a:p>
      </dgm:t>
    </dgm:pt>
    <dgm:pt modelId="{6D061303-616C-4B4A-AE72-D74938EA92F9}" type="sibTrans" cxnId="{2240E90C-691D-4328-96BA-BCD545731C52}">
      <dgm:prSet/>
      <dgm:spPr/>
      <dgm:t>
        <a:bodyPr/>
        <a:lstStyle/>
        <a:p>
          <a:endParaRPr lang="en-US"/>
        </a:p>
      </dgm:t>
    </dgm:pt>
    <dgm:pt modelId="{AA56916E-9037-48FD-B1FB-2AAFD0ECAAC6}" type="pres">
      <dgm:prSet presAssocID="{552CF182-B5E0-4394-811D-260A83050A9F}" presName="linear" presStyleCnt="0">
        <dgm:presLayoutVars>
          <dgm:animLvl val="lvl"/>
          <dgm:resizeHandles val="exact"/>
        </dgm:presLayoutVars>
      </dgm:prSet>
      <dgm:spPr/>
    </dgm:pt>
    <dgm:pt modelId="{DA406063-6362-4166-AFC8-A854CA921755}" type="pres">
      <dgm:prSet presAssocID="{F08A85FC-A894-4C25-A847-7644B9F8F64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AA953AC-C4F8-4BED-A109-D87825BF6ACE}" type="pres">
      <dgm:prSet presAssocID="{3D0E3094-4684-47CE-8E77-202D5A523F2B}" presName="spacer" presStyleCnt="0"/>
      <dgm:spPr/>
    </dgm:pt>
    <dgm:pt modelId="{463880A4-39F6-4EB6-970A-F590BEF5DDF6}" type="pres">
      <dgm:prSet presAssocID="{70AD44AE-D849-4554-8FD6-1A4B3494762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1AE4C3E-FC08-4F4B-A0F4-195BA866ACBF}" type="pres">
      <dgm:prSet presAssocID="{03C040DE-01A3-4A40-B46B-7AA22EBF65EF}" presName="spacer" presStyleCnt="0"/>
      <dgm:spPr/>
    </dgm:pt>
    <dgm:pt modelId="{68E26AC2-DC88-4D39-9353-AA8216A8C0A7}" type="pres">
      <dgm:prSet presAssocID="{0380796D-1C54-4200-8EFB-359E4F17338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E13743B-CF75-4C39-8711-B95FBDDB80FB}" type="pres">
      <dgm:prSet presAssocID="{92A06057-66D0-4A32-B4FF-CC2D615D02AA}" presName="spacer" presStyleCnt="0"/>
      <dgm:spPr/>
    </dgm:pt>
    <dgm:pt modelId="{C8737B26-82C1-4B9E-BD11-78D698DE4EC0}" type="pres">
      <dgm:prSet presAssocID="{B29DFFE8-B11F-4948-84DC-01AEE391080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240E90C-691D-4328-96BA-BCD545731C52}" srcId="{552CF182-B5E0-4394-811D-260A83050A9F}" destId="{B29DFFE8-B11F-4948-84DC-01AEE3910803}" srcOrd="3" destOrd="0" parTransId="{1F9B1B40-F44A-4E6A-8B8A-A76DC6130041}" sibTransId="{6D061303-616C-4B4A-AE72-D74938EA92F9}"/>
    <dgm:cxn modelId="{F703313C-70CD-4CE1-BDBA-0B0CD3CA357B}" type="presOf" srcId="{B29DFFE8-B11F-4948-84DC-01AEE3910803}" destId="{C8737B26-82C1-4B9E-BD11-78D698DE4EC0}" srcOrd="0" destOrd="0" presId="urn:microsoft.com/office/officeart/2005/8/layout/vList2"/>
    <dgm:cxn modelId="{FE7ABF48-189F-4E49-BBB5-7DB7C2CF7F30}" type="presOf" srcId="{F08A85FC-A894-4C25-A847-7644B9F8F64B}" destId="{DA406063-6362-4166-AFC8-A854CA921755}" srcOrd="0" destOrd="0" presId="urn:microsoft.com/office/officeart/2005/8/layout/vList2"/>
    <dgm:cxn modelId="{F2834170-B501-4EB7-B0D2-50072C05EF6C}" type="presOf" srcId="{552CF182-B5E0-4394-811D-260A83050A9F}" destId="{AA56916E-9037-48FD-B1FB-2AAFD0ECAAC6}" srcOrd="0" destOrd="0" presId="urn:microsoft.com/office/officeart/2005/8/layout/vList2"/>
    <dgm:cxn modelId="{3C8BEA78-2EB4-416E-8D65-8F40AD16D957}" srcId="{552CF182-B5E0-4394-811D-260A83050A9F}" destId="{F08A85FC-A894-4C25-A847-7644B9F8F64B}" srcOrd="0" destOrd="0" parTransId="{0B984512-46F7-4B44-BFB9-46BE87D78AEE}" sibTransId="{3D0E3094-4684-47CE-8E77-202D5A523F2B}"/>
    <dgm:cxn modelId="{7D79509A-0075-4B49-BF46-CF1BA3171F0D}" type="presOf" srcId="{70AD44AE-D849-4554-8FD6-1A4B34947628}" destId="{463880A4-39F6-4EB6-970A-F590BEF5DDF6}" srcOrd="0" destOrd="0" presId="urn:microsoft.com/office/officeart/2005/8/layout/vList2"/>
    <dgm:cxn modelId="{CF5AAA9A-BACC-4511-826E-E4671C6D7317}" srcId="{552CF182-B5E0-4394-811D-260A83050A9F}" destId="{0380796D-1C54-4200-8EFB-359E4F17338D}" srcOrd="2" destOrd="0" parTransId="{030E8F59-EAA0-4BDC-948B-2908A02CA100}" sibTransId="{92A06057-66D0-4A32-B4FF-CC2D615D02AA}"/>
    <dgm:cxn modelId="{17FB08AC-2E6C-4691-B240-BC5E7E26D50B}" type="presOf" srcId="{0380796D-1C54-4200-8EFB-359E4F17338D}" destId="{68E26AC2-DC88-4D39-9353-AA8216A8C0A7}" srcOrd="0" destOrd="0" presId="urn:microsoft.com/office/officeart/2005/8/layout/vList2"/>
    <dgm:cxn modelId="{32472DDE-ED2F-459C-8986-DF3828399EE4}" srcId="{552CF182-B5E0-4394-811D-260A83050A9F}" destId="{70AD44AE-D849-4554-8FD6-1A4B34947628}" srcOrd="1" destOrd="0" parTransId="{76DAF801-54F7-4088-93FA-209FCA0DC8E4}" sibTransId="{03C040DE-01A3-4A40-B46B-7AA22EBF65EF}"/>
    <dgm:cxn modelId="{C9096814-C457-4EE9-B22F-F60135D9BE4B}" type="presParOf" srcId="{AA56916E-9037-48FD-B1FB-2AAFD0ECAAC6}" destId="{DA406063-6362-4166-AFC8-A854CA921755}" srcOrd="0" destOrd="0" presId="urn:microsoft.com/office/officeart/2005/8/layout/vList2"/>
    <dgm:cxn modelId="{4FE49751-0918-4411-9E2F-FC1FB6F2B6E3}" type="presParOf" srcId="{AA56916E-9037-48FD-B1FB-2AAFD0ECAAC6}" destId="{BAA953AC-C4F8-4BED-A109-D87825BF6ACE}" srcOrd="1" destOrd="0" presId="urn:microsoft.com/office/officeart/2005/8/layout/vList2"/>
    <dgm:cxn modelId="{0BBCD8C0-F7D0-48DB-9863-AB86185C3FFC}" type="presParOf" srcId="{AA56916E-9037-48FD-B1FB-2AAFD0ECAAC6}" destId="{463880A4-39F6-4EB6-970A-F590BEF5DDF6}" srcOrd="2" destOrd="0" presId="urn:microsoft.com/office/officeart/2005/8/layout/vList2"/>
    <dgm:cxn modelId="{CA017CC0-8245-487F-B183-C1484F181882}" type="presParOf" srcId="{AA56916E-9037-48FD-B1FB-2AAFD0ECAAC6}" destId="{A1AE4C3E-FC08-4F4B-A0F4-195BA866ACBF}" srcOrd="3" destOrd="0" presId="urn:microsoft.com/office/officeart/2005/8/layout/vList2"/>
    <dgm:cxn modelId="{5C5ECE1B-3123-4C42-8659-EB266370B853}" type="presParOf" srcId="{AA56916E-9037-48FD-B1FB-2AAFD0ECAAC6}" destId="{68E26AC2-DC88-4D39-9353-AA8216A8C0A7}" srcOrd="4" destOrd="0" presId="urn:microsoft.com/office/officeart/2005/8/layout/vList2"/>
    <dgm:cxn modelId="{87280B66-F2E2-4D56-99DF-39F25294106D}" type="presParOf" srcId="{AA56916E-9037-48FD-B1FB-2AAFD0ECAAC6}" destId="{2E13743B-CF75-4C39-8711-B95FBDDB80FB}" srcOrd="5" destOrd="0" presId="urn:microsoft.com/office/officeart/2005/8/layout/vList2"/>
    <dgm:cxn modelId="{F25F5320-AC61-4D02-91DC-4E02ADB53EE1}" type="presParOf" srcId="{AA56916E-9037-48FD-B1FB-2AAFD0ECAAC6}" destId="{C8737B26-82C1-4B9E-BD11-78D698DE4EC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78DBDD-ACD9-49D3-87BA-99EA94E3BCE6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4EDC73-77DA-4B94-A272-4370F5290D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Spam filters remove unwanted emails.</a:t>
          </a:r>
        </a:p>
      </dgm:t>
    </dgm:pt>
    <dgm:pt modelId="{D7E340D4-E877-462F-8EF9-BFEAD307FC70}" type="parTrans" cxnId="{EBC10F77-41D5-4BCD-86AD-52BA2EB370E5}">
      <dgm:prSet/>
      <dgm:spPr/>
      <dgm:t>
        <a:bodyPr/>
        <a:lstStyle/>
        <a:p>
          <a:endParaRPr lang="en-US"/>
        </a:p>
      </dgm:t>
    </dgm:pt>
    <dgm:pt modelId="{72B413E6-EB9E-4B1E-B81A-784919EEFBA8}" type="sibTrans" cxnId="{EBC10F77-41D5-4BCD-86AD-52BA2EB370E5}">
      <dgm:prSet/>
      <dgm:spPr/>
      <dgm:t>
        <a:bodyPr/>
        <a:lstStyle/>
        <a:p>
          <a:endParaRPr lang="en-US"/>
        </a:p>
      </dgm:t>
    </dgm:pt>
    <dgm:pt modelId="{620F4B0D-5B6C-4441-A018-D4DE923EC3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Smart replies and predictive text save time.</a:t>
          </a:r>
        </a:p>
      </dgm:t>
    </dgm:pt>
    <dgm:pt modelId="{B2B75F85-2B0E-4FA3-891A-02EB075CE70A}" type="parTrans" cxnId="{3CDE6208-799E-4ED0-B496-FAE898795C3E}">
      <dgm:prSet/>
      <dgm:spPr/>
      <dgm:t>
        <a:bodyPr/>
        <a:lstStyle/>
        <a:p>
          <a:endParaRPr lang="en-US"/>
        </a:p>
      </dgm:t>
    </dgm:pt>
    <dgm:pt modelId="{64AD44C4-8224-45A2-AFD9-77993138BD74}" type="sibTrans" cxnId="{3CDE6208-799E-4ED0-B496-FAE898795C3E}">
      <dgm:prSet/>
      <dgm:spPr/>
      <dgm:t>
        <a:bodyPr/>
        <a:lstStyle/>
        <a:p>
          <a:endParaRPr lang="en-US"/>
        </a:p>
      </dgm:t>
    </dgm:pt>
    <dgm:pt modelId="{02399E2A-9A22-4738-8A4A-642A7418FC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Real-time language translation breaks communication barriers.AI chatbots handle customer service 24/7.</a:t>
          </a:r>
        </a:p>
      </dgm:t>
    </dgm:pt>
    <dgm:pt modelId="{A413266A-BA78-4719-BFBF-6C2E45E130A0}" type="parTrans" cxnId="{016365A5-EC1E-410C-84CA-5E6C7069D4DB}">
      <dgm:prSet/>
      <dgm:spPr/>
      <dgm:t>
        <a:bodyPr/>
        <a:lstStyle/>
        <a:p>
          <a:endParaRPr lang="en-US"/>
        </a:p>
      </dgm:t>
    </dgm:pt>
    <dgm:pt modelId="{EED7C7CF-00FC-41EA-B6F0-3CCD08A61F9D}" type="sibTrans" cxnId="{016365A5-EC1E-410C-84CA-5E6C7069D4DB}">
      <dgm:prSet/>
      <dgm:spPr/>
      <dgm:t>
        <a:bodyPr/>
        <a:lstStyle/>
        <a:p>
          <a:endParaRPr lang="en-US"/>
        </a:p>
      </dgm:t>
    </dgm:pt>
    <dgm:pt modelId="{6DB340BE-1F1D-4F74-888B-85C934C9BFC4}" type="pres">
      <dgm:prSet presAssocID="{3178DBDD-ACD9-49D3-87BA-99EA94E3BCE6}" presName="linear" presStyleCnt="0">
        <dgm:presLayoutVars>
          <dgm:animLvl val="lvl"/>
          <dgm:resizeHandles val="exact"/>
        </dgm:presLayoutVars>
      </dgm:prSet>
      <dgm:spPr/>
    </dgm:pt>
    <dgm:pt modelId="{DAEAD032-727B-48A1-8C6E-992CDB723465}" type="pres">
      <dgm:prSet presAssocID="{874EDC73-77DA-4B94-A272-4370F5290D8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51A08C8-C53C-44F1-A1A4-63F8ADD7F2D7}" type="pres">
      <dgm:prSet presAssocID="{72B413E6-EB9E-4B1E-B81A-784919EEFBA8}" presName="spacer" presStyleCnt="0"/>
      <dgm:spPr/>
    </dgm:pt>
    <dgm:pt modelId="{98A5D51C-E274-48A7-9072-C4C2D721F810}" type="pres">
      <dgm:prSet presAssocID="{620F4B0D-5B6C-4441-A018-D4DE923EC35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9C7149D-C2D6-4AD7-B5E4-70ED51A3C647}" type="pres">
      <dgm:prSet presAssocID="{64AD44C4-8224-45A2-AFD9-77993138BD74}" presName="spacer" presStyleCnt="0"/>
      <dgm:spPr/>
    </dgm:pt>
    <dgm:pt modelId="{303C6E0F-E9F1-494A-82E8-E93EA60794C7}" type="pres">
      <dgm:prSet presAssocID="{02399E2A-9A22-4738-8A4A-642A7418FCB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CDE6208-799E-4ED0-B496-FAE898795C3E}" srcId="{3178DBDD-ACD9-49D3-87BA-99EA94E3BCE6}" destId="{620F4B0D-5B6C-4441-A018-D4DE923EC351}" srcOrd="1" destOrd="0" parTransId="{B2B75F85-2B0E-4FA3-891A-02EB075CE70A}" sibTransId="{64AD44C4-8224-45A2-AFD9-77993138BD74}"/>
    <dgm:cxn modelId="{22214532-577D-4C82-8D0A-3D52E5B1EE8B}" type="presOf" srcId="{874EDC73-77DA-4B94-A272-4370F5290D83}" destId="{DAEAD032-727B-48A1-8C6E-992CDB723465}" srcOrd="0" destOrd="0" presId="urn:microsoft.com/office/officeart/2005/8/layout/vList2"/>
    <dgm:cxn modelId="{972CB638-9140-4FD4-BDEE-58BEF0DACA3E}" type="presOf" srcId="{3178DBDD-ACD9-49D3-87BA-99EA94E3BCE6}" destId="{6DB340BE-1F1D-4F74-888B-85C934C9BFC4}" srcOrd="0" destOrd="0" presId="urn:microsoft.com/office/officeart/2005/8/layout/vList2"/>
    <dgm:cxn modelId="{EBC10F77-41D5-4BCD-86AD-52BA2EB370E5}" srcId="{3178DBDD-ACD9-49D3-87BA-99EA94E3BCE6}" destId="{874EDC73-77DA-4B94-A272-4370F5290D83}" srcOrd="0" destOrd="0" parTransId="{D7E340D4-E877-462F-8EF9-BFEAD307FC70}" sibTransId="{72B413E6-EB9E-4B1E-B81A-784919EEFBA8}"/>
    <dgm:cxn modelId="{1E56FF7B-C118-4B3F-A996-184FFF7A821A}" type="presOf" srcId="{620F4B0D-5B6C-4441-A018-D4DE923EC351}" destId="{98A5D51C-E274-48A7-9072-C4C2D721F810}" srcOrd="0" destOrd="0" presId="urn:microsoft.com/office/officeart/2005/8/layout/vList2"/>
    <dgm:cxn modelId="{016365A5-EC1E-410C-84CA-5E6C7069D4DB}" srcId="{3178DBDD-ACD9-49D3-87BA-99EA94E3BCE6}" destId="{02399E2A-9A22-4738-8A4A-642A7418FCBC}" srcOrd="2" destOrd="0" parTransId="{A413266A-BA78-4719-BFBF-6C2E45E130A0}" sibTransId="{EED7C7CF-00FC-41EA-B6F0-3CCD08A61F9D}"/>
    <dgm:cxn modelId="{335770B8-A0FB-45E8-8640-BDC7DDB41516}" type="presOf" srcId="{02399E2A-9A22-4738-8A4A-642A7418FCBC}" destId="{303C6E0F-E9F1-494A-82E8-E93EA60794C7}" srcOrd="0" destOrd="0" presId="urn:microsoft.com/office/officeart/2005/8/layout/vList2"/>
    <dgm:cxn modelId="{EBAF0D89-78A3-4FB5-A66E-B16F8682EB75}" type="presParOf" srcId="{6DB340BE-1F1D-4F74-888B-85C934C9BFC4}" destId="{DAEAD032-727B-48A1-8C6E-992CDB723465}" srcOrd="0" destOrd="0" presId="urn:microsoft.com/office/officeart/2005/8/layout/vList2"/>
    <dgm:cxn modelId="{B97E2C1B-7E95-4E18-872E-F96BC721C1D0}" type="presParOf" srcId="{6DB340BE-1F1D-4F74-888B-85C934C9BFC4}" destId="{251A08C8-C53C-44F1-A1A4-63F8ADD7F2D7}" srcOrd="1" destOrd="0" presId="urn:microsoft.com/office/officeart/2005/8/layout/vList2"/>
    <dgm:cxn modelId="{98E2EC0B-669E-4FE7-8E50-80CDCD7786AD}" type="presParOf" srcId="{6DB340BE-1F1D-4F74-888B-85C934C9BFC4}" destId="{98A5D51C-E274-48A7-9072-C4C2D721F810}" srcOrd="2" destOrd="0" presId="urn:microsoft.com/office/officeart/2005/8/layout/vList2"/>
    <dgm:cxn modelId="{D36230F9-B7D7-44F2-8711-69C407CACDA1}" type="presParOf" srcId="{6DB340BE-1F1D-4F74-888B-85C934C9BFC4}" destId="{99C7149D-C2D6-4AD7-B5E4-70ED51A3C647}" srcOrd="3" destOrd="0" presId="urn:microsoft.com/office/officeart/2005/8/layout/vList2"/>
    <dgm:cxn modelId="{0D27A604-5354-4E04-B2B2-9A62FB318FBD}" type="presParOf" srcId="{6DB340BE-1F1D-4F74-888B-85C934C9BFC4}" destId="{303C6E0F-E9F1-494A-82E8-E93EA60794C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568D24-329D-4E18-9F5E-FA348A97053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DEEFBBA-71C4-459D-BDFC-1F4D7D4CE6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Traditional computers: require exact commands, no learning ability.</a:t>
          </a:r>
        </a:p>
      </dgm:t>
    </dgm:pt>
    <dgm:pt modelId="{650B9876-6A14-4561-B321-2135CB790AD4}" type="parTrans" cxnId="{58E1E5DE-CB9B-45A5-A565-C8FADE499F17}">
      <dgm:prSet/>
      <dgm:spPr/>
      <dgm:t>
        <a:bodyPr/>
        <a:lstStyle/>
        <a:p>
          <a:endParaRPr lang="en-US"/>
        </a:p>
      </dgm:t>
    </dgm:pt>
    <dgm:pt modelId="{803303A6-62B9-40E1-855B-70E914C44ECB}" type="sibTrans" cxnId="{58E1E5DE-CB9B-45A5-A565-C8FADE499F17}">
      <dgm:prSet/>
      <dgm:spPr/>
      <dgm:t>
        <a:bodyPr/>
        <a:lstStyle/>
        <a:p>
          <a:endParaRPr lang="en-US"/>
        </a:p>
      </dgm:t>
    </dgm:pt>
    <dgm:pt modelId="{5E3BE031-C7C7-410C-9A31-E9CCFD6B46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AI systems: adapt from experience, </a:t>
          </a:r>
          <a:r>
            <a:rPr lang="en-US" dirty="0">
              <a:solidFill>
                <a:srgbClr val="FF0000"/>
              </a:solidFill>
            </a:rPr>
            <a:t>predict</a:t>
          </a:r>
          <a:r>
            <a:rPr lang="en-US" dirty="0"/>
            <a:t> outcomes, and provide recommendations.</a:t>
          </a:r>
        </a:p>
      </dgm:t>
    </dgm:pt>
    <dgm:pt modelId="{7A411656-8B52-4EE6-8C16-7AFD0B2D2036}" type="parTrans" cxnId="{D3757F9C-5341-4370-AD74-6B8A144FC08B}">
      <dgm:prSet/>
      <dgm:spPr/>
      <dgm:t>
        <a:bodyPr/>
        <a:lstStyle/>
        <a:p>
          <a:endParaRPr lang="en-US"/>
        </a:p>
      </dgm:t>
    </dgm:pt>
    <dgm:pt modelId="{F2DBB98C-F483-43DD-A2F5-049FF6A408C7}" type="sibTrans" cxnId="{D3757F9C-5341-4370-AD74-6B8A144FC08B}">
      <dgm:prSet/>
      <dgm:spPr/>
      <dgm:t>
        <a:bodyPr/>
        <a:lstStyle/>
        <a:p>
          <a:endParaRPr lang="en-US"/>
        </a:p>
      </dgm:t>
    </dgm:pt>
    <dgm:pt modelId="{624852ED-0931-42DF-96DD-F9FBE8866D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AI = more human-like interaction.</a:t>
          </a:r>
        </a:p>
      </dgm:t>
    </dgm:pt>
    <dgm:pt modelId="{FA0A045F-ADA3-4D46-ADB7-BCAF238335D7}" type="parTrans" cxnId="{15CCB1A9-893E-45F6-AAAF-AB717023772E}">
      <dgm:prSet/>
      <dgm:spPr/>
      <dgm:t>
        <a:bodyPr/>
        <a:lstStyle/>
        <a:p>
          <a:endParaRPr lang="en-US"/>
        </a:p>
      </dgm:t>
    </dgm:pt>
    <dgm:pt modelId="{E4EAC979-BC00-419F-B4B3-BCFEA8EE6872}" type="sibTrans" cxnId="{15CCB1A9-893E-45F6-AAAF-AB717023772E}">
      <dgm:prSet/>
      <dgm:spPr/>
      <dgm:t>
        <a:bodyPr/>
        <a:lstStyle/>
        <a:p>
          <a:endParaRPr lang="en-US"/>
        </a:p>
      </dgm:t>
    </dgm:pt>
    <dgm:pt modelId="{8971B5E1-9869-4D3A-B2A5-7077279410E2}" type="pres">
      <dgm:prSet presAssocID="{BD568D24-329D-4E18-9F5E-FA348A97053B}" presName="root" presStyleCnt="0">
        <dgm:presLayoutVars>
          <dgm:dir/>
          <dgm:resizeHandles val="exact"/>
        </dgm:presLayoutVars>
      </dgm:prSet>
      <dgm:spPr/>
    </dgm:pt>
    <dgm:pt modelId="{8581EE33-3E6E-42DB-83C7-7C80FF5A9A2B}" type="pres">
      <dgm:prSet presAssocID="{9DEEFBBA-71C4-459D-BDFC-1F4D7D4CE62D}" presName="compNode" presStyleCnt="0"/>
      <dgm:spPr/>
    </dgm:pt>
    <dgm:pt modelId="{ED8050F7-B238-4E1A-AC54-A0AB0B7D41F8}" type="pres">
      <dgm:prSet presAssocID="{9DEEFBBA-71C4-459D-BDFC-1F4D7D4CE62D}" presName="bgRect" presStyleLbl="bgShp" presStyleIdx="0" presStyleCnt="3"/>
      <dgm:spPr/>
    </dgm:pt>
    <dgm:pt modelId="{E0100481-6CC3-44A7-8FDF-0B7E2C007A9B}" type="pres">
      <dgm:prSet presAssocID="{9DEEFBBA-71C4-459D-BDFC-1F4D7D4CE62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FA2E660D-96BF-4239-927B-86DE9CE508F3}" type="pres">
      <dgm:prSet presAssocID="{9DEEFBBA-71C4-459D-BDFC-1F4D7D4CE62D}" presName="spaceRect" presStyleCnt="0"/>
      <dgm:spPr/>
    </dgm:pt>
    <dgm:pt modelId="{FF5194E3-64F1-4485-84CD-A40B51619D91}" type="pres">
      <dgm:prSet presAssocID="{9DEEFBBA-71C4-459D-BDFC-1F4D7D4CE62D}" presName="parTx" presStyleLbl="revTx" presStyleIdx="0" presStyleCnt="3">
        <dgm:presLayoutVars>
          <dgm:chMax val="0"/>
          <dgm:chPref val="0"/>
        </dgm:presLayoutVars>
      </dgm:prSet>
      <dgm:spPr/>
    </dgm:pt>
    <dgm:pt modelId="{A1138E2B-6296-4C2E-80E8-EEC7DFE822E4}" type="pres">
      <dgm:prSet presAssocID="{803303A6-62B9-40E1-855B-70E914C44ECB}" presName="sibTrans" presStyleCnt="0"/>
      <dgm:spPr/>
    </dgm:pt>
    <dgm:pt modelId="{2339EF0F-8B76-45B2-B508-60C39D514748}" type="pres">
      <dgm:prSet presAssocID="{5E3BE031-C7C7-410C-9A31-E9CCFD6B46E2}" presName="compNode" presStyleCnt="0"/>
      <dgm:spPr/>
    </dgm:pt>
    <dgm:pt modelId="{5BCFF603-672E-468C-9F14-56D86621FAF2}" type="pres">
      <dgm:prSet presAssocID="{5E3BE031-C7C7-410C-9A31-E9CCFD6B46E2}" presName="bgRect" presStyleLbl="bgShp" presStyleIdx="1" presStyleCnt="3"/>
      <dgm:spPr/>
    </dgm:pt>
    <dgm:pt modelId="{4C44FDA8-5E8A-4389-B39A-58C7EBB60FAE}" type="pres">
      <dgm:prSet presAssocID="{5E3BE031-C7C7-410C-9A31-E9CCFD6B46E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958EA66B-C8CE-4737-A8C2-595273DDEA54}" type="pres">
      <dgm:prSet presAssocID="{5E3BE031-C7C7-410C-9A31-E9CCFD6B46E2}" presName="spaceRect" presStyleCnt="0"/>
      <dgm:spPr/>
    </dgm:pt>
    <dgm:pt modelId="{31B5E95D-4A83-4FDC-9D5A-14FD56574795}" type="pres">
      <dgm:prSet presAssocID="{5E3BE031-C7C7-410C-9A31-E9CCFD6B46E2}" presName="parTx" presStyleLbl="revTx" presStyleIdx="1" presStyleCnt="3">
        <dgm:presLayoutVars>
          <dgm:chMax val="0"/>
          <dgm:chPref val="0"/>
        </dgm:presLayoutVars>
      </dgm:prSet>
      <dgm:spPr/>
    </dgm:pt>
    <dgm:pt modelId="{02DECAFD-3EEF-4DDE-B0D4-846318FE7999}" type="pres">
      <dgm:prSet presAssocID="{F2DBB98C-F483-43DD-A2F5-049FF6A408C7}" presName="sibTrans" presStyleCnt="0"/>
      <dgm:spPr/>
    </dgm:pt>
    <dgm:pt modelId="{365C1522-B137-4669-A7A8-49826777D37A}" type="pres">
      <dgm:prSet presAssocID="{624852ED-0931-42DF-96DD-F9FBE8866D6B}" presName="compNode" presStyleCnt="0"/>
      <dgm:spPr/>
    </dgm:pt>
    <dgm:pt modelId="{CD15C583-242E-4A9E-9E38-3AFADC817A6D}" type="pres">
      <dgm:prSet presAssocID="{624852ED-0931-42DF-96DD-F9FBE8866D6B}" presName="bgRect" presStyleLbl="bgShp" presStyleIdx="2" presStyleCnt="3"/>
      <dgm:spPr/>
    </dgm:pt>
    <dgm:pt modelId="{E8A9E5FA-3E6B-460F-A0EF-C42549A9A492}" type="pres">
      <dgm:prSet presAssocID="{624852ED-0931-42DF-96DD-F9FBE8866D6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8390591-5674-4DB4-A4C4-E25FB0E8EFDD}" type="pres">
      <dgm:prSet presAssocID="{624852ED-0931-42DF-96DD-F9FBE8866D6B}" presName="spaceRect" presStyleCnt="0"/>
      <dgm:spPr/>
    </dgm:pt>
    <dgm:pt modelId="{530B6F97-830A-491C-B083-1207AF03D58D}" type="pres">
      <dgm:prSet presAssocID="{624852ED-0931-42DF-96DD-F9FBE8866D6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A16D653-A3CE-4E8F-9514-977081E954AB}" type="presOf" srcId="{5E3BE031-C7C7-410C-9A31-E9CCFD6B46E2}" destId="{31B5E95D-4A83-4FDC-9D5A-14FD56574795}" srcOrd="0" destOrd="0" presId="urn:microsoft.com/office/officeart/2018/2/layout/IconVerticalSolidList"/>
    <dgm:cxn modelId="{D3757F9C-5341-4370-AD74-6B8A144FC08B}" srcId="{BD568D24-329D-4E18-9F5E-FA348A97053B}" destId="{5E3BE031-C7C7-410C-9A31-E9CCFD6B46E2}" srcOrd="1" destOrd="0" parTransId="{7A411656-8B52-4EE6-8C16-7AFD0B2D2036}" sibTransId="{F2DBB98C-F483-43DD-A2F5-049FF6A408C7}"/>
    <dgm:cxn modelId="{15CCB1A9-893E-45F6-AAAF-AB717023772E}" srcId="{BD568D24-329D-4E18-9F5E-FA348A97053B}" destId="{624852ED-0931-42DF-96DD-F9FBE8866D6B}" srcOrd="2" destOrd="0" parTransId="{FA0A045F-ADA3-4D46-ADB7-BCAF238335D7}" sibTransId="{E4EAC979-BC00-419F-B4B3-BCFEA8EE6872}"/>
    <dgm:cxn modelId="{B71DF3C2-6D60-4112-81F6-1BDD4C25F3E1}" type="presOf" srcId="{BD568D24-329D-4E18-9F5E-FA348A97053B}" destId="{8971B5E1-9869-4D3A-B2A5-7077279410E2}" srcOrd="0" destOrd="0" presId="urn:microsoft.com/office/officeart/2018/2/layout/IconVerticalSolidList"/>
    <dgm:cxn modelId="{58E1E5DE-CB9B-45A5-A565-C8FADE499F17}" srcId="{BD568D24-329D-4E18-9F5E-FA348A97053B}" destId="{9DEEFBBA-71C4-459D-BDFC-1F4D7D4CE62D}" srcOrd="0" destOrd="0" parTransId="{650B9876-6A14-4561-B321-2135CB790AD4}" sibTransId="{803303A6-62B9-40E1-855B-70E914C44ECB}"/>
    <dgm:cxn modelId="{9CDD92E7-7794-4183-A16A-3114FEBA81FF}" type="presOf" srcId="{624852ED-0931-42DF-96DD-F9FBE8866D6B}" destId="{530B6F97-830A-491C-B083-1207AF03D58D}" srcOrd="0" destOrd="0" presId="urn:microsoft.com/office/officeart/2018/2/layout/IconVerticalSolidList"/>
    <dgm:cxn modelId="{F767B9FB-2560-4A3C-839A-0482AC629D7A}" type="presOf" srcId="{9DEEFBBA-71C4-459D-BDFC-1F4D7D4CE62D}" destId="{FF5194E3-64F1-4485-84CD-A40B51619D91}" srcOrd="0" destOrd="0" presId="urn:microsoft.com/office/officeart/2018/2/layout/IconVerticalSolidList"/>
    <dgm:cxn modelId="{A27DC620-603E-49EE-9DB8-20D875E8899C}" type="presParOf" srcId="{8971B5E1-9869-4D3A-B2A5-7077279410E2}" destId="{8581EE33-3E6E-42DB-83C7-7C80FF5A9A2B}" srcOrd="0" destOrd="0" presId="urn:microsoft.com/office/officeart/2018/2/layout/IconVerticalSolidList"/>
    <dgm:cxn modelId="{5443DAF4-9719-4762-9F14-0E8DADD84666}" type="presParOf" srcId="{8581EE33-3E6E-42DB-83C7-7C80FF5A9A2B}" destId="{ED8050F7-B238-4E1A-AC54-A0AB0B7D41F8}" srcOrd="0" destOrd="0" presId="urn:microsoft.com/office/officeart/2018/2/layout/IconVerticalSolidList"/>
    <dgm:cxn modelId="{F6DA6F08-C83A-4020-BB07-B7290D974545}" type="presParOf" srcId="{8581EE33-3E6E-42DB-83C7-7C80FF5A9A2B}" destId="{E0100481-6CC3-44A7-8FDF-0B7E2C007A9B}" srcOrd="1" destOrd="0" presId="urn:microsoft.com/office/officeart/2018/2/layout/IconVerticalSolidList"/>
    <dgm:cxn modelId="{CBC4BE6E-F071-4C76-9BEF-78A781F49C41}" type="presParOf" srcId="{8581EE33-3E6E-42DB-83C7-7C80FF5A9A2B}" destId="{FA2E660D-96BF-4239-927B-86DE9CE508F3}" srcOrd="2" destOrd="0" presId="urn:microsoft.com/office/officeart/2018/2/layout/IconVerticalSolidList"/>
    <dgm:cxn modelId="{29682D6D-4E95-447B-9B1D-BB31093517E2}" type="presParOf" srcId="{8581EE33-3E6E-42DB-83C7-7C80FF5A9A2B}" destId="{FF5194E3-64F1-4485-84CD-A40B51619D91}" srcOrd="3" destOrd="0" presId="urn:microsoft.com/office/officeart/2018/2/layout/IconVerticalSolidList"/>
    <dgm:cxn modelId="{084C05CD-635C-4A18-BC22-50DF3A796B1A}" type="presParOf" srcId="{8971B5E1-9869-4D3A-B2A5-7077279410E2}" destId="{A1138E2B-6296-4C2E-80E8-EEC7DFE822E4}" srcOrd="1" destOrd="0" presId="urn:microsoft.com/office/officeart/2018/2/layout/IconVerticalSolidList"/>
    <dgm:cxn modelId="{6DADF97B-BDD6-43F3-9F02-6D3FD05F6FC2}" type="presParOf" srcId="{8971B5E1-9869-4D3A-B2A5-7077279410E2}" destId="{2339EF0F-8B76-45B2-B508-60C39D514748}" srcOrd="2" destOrd="0" presId="urn:microsoft.com/office/officeart/2018/2/layout/IconVerticalSolidList"/>
    <dgm:cxn modelId="{DECD414A-A907-4D9C-9B66-685EDAD2CAFC}" type="presParOf" srcId="{2339EF0F-8B76-45B2-B508-60C39D514748}" destId="{5BCFF603-672E-468C-9F14-56D86621FAF2}" srcOrd="0" destOrd="0" presId="urn:microsoft.com/office/officeart/2018/2/layout/IconVerticalSolidList"/>
    <dgm:cxn modelId="{B17F2FB8-67BA-465B-9DA3-8A873107DB9C}" type="presParOf" srcId="{2339EF0F-8B76-45B2-B508-60C39D514748}" destId="{4C44FDA8-5E8A-4389-B39A-58C7EBB60FAE}" srcOrd="1" destOrd="0" presId="urn:microsoft.com/office/officeart/2018/2/layout/IconVerticalSolidList"/>
    <dgm:cxn modelId="{E77A983C-CD34-4AF2-9F56-1C299E14C6A0}" type="presParOf" srcId="{2339EF0F-8B76-45B2-B508-60C39D514748}" destId="{958EA66B-C8CE-4737-A8C2-595273DDEA54}" srcOrd="2" destOrd="0" presId="urn:microsoft.com/office/officeart/2018/2/layout/IconVerticalSolidList"/>
    <dgm:cxn modelId="{AB007158-3953-4668-B9D3-5180572107A3}" type="presParOf" srcId="{2339EF0F-8B76-45B2-B508-60C39D514748}" destId="{31B5E95D-4A83-4FDC-9D5A-14FD56574795}" srcOrd="3" destOrd="0" presId="urn:microsoft.com/office/officeart/2018/2/layout/IconVerticalSolidList"/>
    <dgm:cxn modelId="{0B319610-460C-4728-A38B-3A8AA7CF388B}" type="presParOf" srcId="{8971B5E1-9869-4D3A-B2A5-7077279410E2}" destId="{02DECAFD-3EEF-4DDE-B0D4-846318FE7999}" srcOrd="3" destOrd="0" presId="urn:microsoft.com/office/officeart/2018/2/layout/IconVerticalSolidList"/>
    <dgm:cxn modelId="{BBAF41CC-0DD6-4456-AE67-308B72D367C6}" type="presParOf" srcId="{8971B5E1-9869-4D3A-B2A5-7077279410E2}" destId="{365C1522-B137-4669-A7A8-49826777D37A}" srcOrd="4" destOrd="0" presId="urn:microsoft.com/office/officeart/2018/2/layout/IconVerticalSolidList"/>
    <dgm:cxn modelId="{CE99AAA7-AC52-4264-9F3B-62D4D69D61F9}" type="presParOf" srcId="{365C1522-B137-4669-A7A8-49826777D37A}" destId="{CD15C583-242E-4A9E-9E38-3AFADC817A6D}" srcOrd="0" destOrd="0" presId="urn:microsoft.com/office/officeart/2018/2/layout/IconVerticalSolidList"/>
    <dgm:cxn modelId="{312A3A34-C080-4D77-9E96-7A8019899178}" type="presParOf" srcId="{365C1522-B137-4669-A7A8-49826777D37A}" destId="{E8A9E5FA-3E6B-460F-A0EF-C42549A9A492}" srcOrd="1" destOrd="0" presId="urn:microsoft.com/office/officeart/2018/2/layout/IconVerticalSolidList"/>
    <dgm:cxn modelId="{13D61041-1D1A-4284-BDE1-8FA3BB6C591B}" type="presParOf" srcId="{365C1522-B137-4669-A7A8-49826777D37A}" destId="{A8390591-5674-4DB4-A4C4-E25FB0E8EFDD}" srcOrd="2" destOrd="0" presId="urn:microsoft.com/office/officeart/2018/2/layout/IconVerticalSolidList"/>
    <dgm:cxn modelId="{4FC0F865-F148-4EB5-9E30-34DAE4FACDBF}" type="presParOf" srcId="{365C1522-B137-4669-A7A8-49826777D37A}" destId="{530B6F97-830A-491C-B083-1207AF03D58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A4022A-6443-4B0F-BA9B-086613E22BF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D371D5FD-E742-41CF-8CCF-D4A822EB96C9}">
      <dgm:prSet/>
      <dgm:spPr/>
      <dgm:t>
        <a:bodyPr/>
        <a:lstStyle/>
        <a:p>
          <a:r>
            <a:rPr lang="en-US"/>
            <a:t>Transparency: AI decisions should be clear.</a:t>
          </a:r>
        </a:p>
      </dgm:t>
    </dgm:pt>
    <dgm:pt modelId="{8F491FFE-0D92-4724-A7D9-225BBEC865ED}" type="parTrans" cxnId="{BFEE3DB6-8752-445F-80E1-518A3F933E53}">
      <dgm:prSet/>
      <dgm:spPr/>
      <dgm:t>
        <a:bodyPr/>
        <a:lstStyle/>
        <a:p>
          <a:endParaRPr lang="en-US"/>
        </a:p>
      </dgm:t>
    </dgm:pt>
    <dgm:pt modelId="{053C1F9D-CEA5-4E35-A0A7-383B87DE7A04}" type="sibTrans" cxnId="{BFEE3DB6-8752-445F-80E1-518A3F933E53}">
      <dgm:prSet/>
      <dgm:spPr/>
      <dgm:t>
        <a:bodyPr/>
        <a:lstStyle/>
        <a:p>
          <a:endParaRPr lang="en-US"/>
        </a:p>
      </dgm:t>
    </dgm:pt>
    <dgm:pt modelId="{BF5F4794-D68D-40D9-ADCF-7554B750C588}">
      <dgm:prSet/>
      <dgm:spPr/>
      <dgm:t>
        <a:bodyPr/>
        <a:lstStyle/>
        <a:p>
          <a:r>
            <a:rPr lang="en-US"/>
            <a:t>Trust: Systems must be reliable and unbiased.</a:t>
          </a:r>
        </a:p>
      </dgm:t>
    </dgm:pt>
    <dgm:pt modelId="{06EE3830-FE07-4D2C-8C0F-CFA941A679D9}" type="parTrans" cxnId="{E73A37E7-CC8C-481C-AAF7-4ACB5660C741}">
      <dgm:prSet/>
      <dgm:spPr/>
      <dgm:t>
        <a:bodyPr/>
        <a:lstStyle/>
        <a:p>
          <a:endParaRPr lang="en-US"/>
        </a:p>
      </dgm:t>
    </dgm:pt>
    <dgm:pt modelId="{DEB367DC-661E-4300-A64E-E2E4EFBBD058}" type="sibTrans" cxnId="{E73A37E7-CC8C-481C-AAF7-4ACB5660C741}">
      <dgm:prSet/>
      <dgm:spPr/>
      <dgm:t>
        <a:bodyPr/>
        <a:lstStyle/>
        <a:p>
          <a:endParaRPr lang="en-US"/>
        </a:p>
      </dgm:t>
    </dgm:pt>
    <dgm:pt modelId="{2949ED77-2F9B-4121-AA6A-541311F32A09}">
      <dgm:prSet/>
      <dgm:spPr/>
      <dgm:t>
        <a:bodyPr/>
        <a:lstStyle/>
        <a:p>
          <a:r>
            <a:rPr lang="en-US"/>
            <a:t>Usability: AI must be easy to use.</a:t>
          </a:r>
        </a:p>
      </dgm:t>
    </dgm:pt>
    <dgm:pt modelId="{FEF58375-9D24-4CF9-8CE9-7F734423FC71}" type="parTrans" cxnId="{CAF7024D-F2DE-48FD-9B85-F4EAED74E7E4}">
      <dgm:prSet/>
      <dgm:spPr/>
      <dgm:t>
        <a:bodyPr/>
        <a:lstStyle/>
        <a:p>
          <a:endParaRPr lang="en-US"/>
        </a:p>
      </dgm:t>
    </dgm:pt>
    <dgm:pt modelId="{4D3A7406-4346-4D67-9CD8-D6BE2C9F2F10}" type="sibTrans" cxnId="{CAF7024D-F2DE-48FD-9B85-F4EAED74E7E4}">
      <dgm:prSet/>
      <dgm:spPr/>
      <dgm:t>
        <a:bodyPr/>
        <a:lstStyle/>
        <a:p>
          <a:endParaRPr lang="en-US"/>
        </a:p>
      </dgm:t>
    </dgm:pt>
    <dgm:pt modelId="{B4718AF0-5D2D-4CE0-A4C2-55138C834BFD}">
      <dgm:prSet/>
      <dgm:spPr/>
      <dgm:t>
        <a:bodyPr/>
        <a:lstStyle/>
        <a:p>
          <a:r>
            <a:rPr lang="en-US"/>
            <a:t>Accountability: Humans should remain in control.</a:t>
          </a:r>
        </a:p>
      </dgm:t>
    </dgm:pt>
    <dgm:pt modelId="{1163C4FC-5D87-4146-B76D-BC25AC09F16A}" type="parTrans" cxnId="{E6FDA7D7-B0AC-40F3-AF0E-8A09778E82B0}">
      <dgm:prSet/>
      <dgm:spPr/>
      <dgm:t>
        <a:bodyPr/>
        <a:lstStyle/>
        <a:p>
          <a:endParaRPr lang="en-US"/>
        </a:p>
      </dgm:t>
    </dgm:pt>
    <dgm:pt modelId="{5138A6D8-EFB6-4840-9F33-4FE61C9829A0}" type="sibTrans" cxnId="{E6FDA7D7-B0AC-40F3-AF0E-8A09778E82B0}">
      <dgm:prSet/>
      <dgm:spPr/>
      <dgm:t>
        <a:bodyPr/>
        <a:lstStyle/>
        <a:p>
          <a:endParaRPr lang="en-US"/>
        </a:p>
      </dgm:t>
    </dgm:pt>
    <dgm:pt modelId="{EA81B1AF-39D0-48D2-8DA9-7845007451C2}" type="pres">
      <dgm:prSet presAssocID="{29A4022A-6443-4B0F-BA9B-086613E22BF5}" presName="root" presStyleCnt="0">
        <dgm:presLayoutVars>
          <dgm:dir/>
          <dgm:resizeHandles val="exact"/>
        </dgm:presLayoutVars>
      </dgm:prSet>
      <dgm:spPr/>
    </dgm:pt>
    <dgm:pt modelId="{0A6A3149-18EB-4E3B-8D9D-1344A69953E9}" type="pres">
      <dgm:prSet presAssocID="{29A4022A-6443-4B0F-BA9B-086613E22BF5}" presName="container" presStyleCnt="0">
        <dgm:presLayoutVars>
          <dgm:dir/>
          <dgm:resizeHandles val="exact"/>
        </dgm:presLayoutVars>
      </dgm:prSet>
      <dgm:spPr/>
    </dgm:pt>
    <dgm:pt modelId="{C5B327ED-7D36-43F6-B6DA-5D74654355C6}" type="pres">
      <dgm:prSet presAssocID="{D371D5FD-E742-41CF-8CCF-D4A822EB96C9}" presName="compNode" presStyleCnt="0"/>
      <dgm:spPr/>
    </dgm:pt>
    <dgm:pt modelId="{2B27DC14-4A4B-4B97-B291-7AEFD9239363}" type="pres">
      <dgm:prSet presAssocID="{D371D5FD-E742-41CF-8CCF-D4A822EB96C9}" presName="iconBgRect" presStyleLbl="bgShp" presStyleIdx="0" presStyleCnt="4"/>
      <dgm:spPr/>
    </dgm:pt>
    <dgm:pt modelId="{99BD0D8C-D243-4774-BF49-4972A99DA089}" type="pres">
      <dgm:prSet presAssocID="{D371D5FD-E742-41CF-8CCF-D4A822EB96C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BEA669E-E410-4A00-9FD3-FA0B2A9C0BD5}" type="pres">
      <dgm:prSet presAssocID="{D371D5FD-E742-41CF-8CCF-D4A822EB96C9}" presName="spaceRect" presStyleCnt="0"/>
      <dgm:spPr/>
    </dgm:pt>
    <dgm:pt modelId="{574B7FC7-24CB-4679-89E2-EC5015FC4117}" type="pres">
      <dgm:prSet presAssocID="{D371D5FD-E742-41CF-8CCF-D4A822EB96C9}" presName="textRect" presStyleLbl="revTx" presStyleIdx="0" presStyleCnt="4">
        <dgm:presLayoutVars>
          <dgm:chMax val="1"/>
          <dgm:chPref val="1"/>
        </dgm:presLayoutVars>
      </dgm:prSet>
      <dgm:spPr/>
    </dgm:pt>
    <dgm:pt modelId="{B16E90F3-7FEA-4ECB-BCE9-580076731708}" type="pres">
      <dgm:prSet presAssocID="{053C1F9D-CEA5-4E35-A0A7-383B87DE7A04}" presName="sibTrans" presStyleLbl="sibTrans2D1" presStyleIdx="0" presStyleCnt="0"/>
      <dgm:spPr/>
    </dgm:pt>
    <dgm:pt modelId="{26F56B13-06BD-47E9-B264-EA03EFC2D240}" type="pres">
      <dgm:prSet presAssocID="{BF5F4794-D68D-40D9-ADCF-7554B750C588}" presName="compNode" presStyleCnt="0"/>
      <dgm:spPr/>
    </dgm:pt>
    <dgm:pt modelId="{4C3F775D-80EB-442E-85C7-8F96972034F3}" type="pres">
      <dgm:prSet presAssocID="{BF5F4794-D68D-40D9-ADCF-7554B750C588}" presName="iconBgRect" presStyleLbl="bgShp" presStyleIdx="1" presStyleCnt="4"/>
      <dgm:spPr/>
    </dgm:pt>
    <dgm:pt modelId="{884EA9EB-0033-423D-BC26-D5B8B97FFE0F}" type="pres">
      <dgm:prSet presAssocID="{BF5F4794-D68D-40D9-ADCF-7554B750C58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03D24966-B6DD-4A6E-8276-3FCB7B2B01DF}" type="pres">
      <dgm:prSet presAssocID="{BF5F4794-D68D-40D9-ADCF-7554B750C588}" presName="spaceRect" presStyleCnt="0"/>
      <dgm:spPr/>
    </dgm:pt>
    <dgm:pt modelId="{78A4CCC4-AE95-4CF2-8FB0-B8BE280B6DFF}" type="pres">
      <dgm:prSet presAssocID="{BF5F4794-D68D-40D9-ADCF-7554B750C588}" presName="textRect" presStyleLbl="revTx" presStyleIdx="1" presStyleCnt="4">
        <dgm:presLayoutVars>
          <dgm:chMax val="1"/>
          <dgm:chPref val="1"/>
        </dgm:presLayoutVars>
      </dgm:prSet>
      <dgm:spPr/>
    </dgm:pt>
    <dgm:pt modelId="{95A28931-5AA5-4247-8F2E-3C179F46BB3A}" type="pres">
      <dgm:prSet presAssocID="{DEB367DC-661E-4300-A64E-E2E4EFBBD058}" presName="sibTrans" presStyleLbl="sibTrans2D1" presStyleIdx="0" presStyleCnt="0"/>
      <dgm:spPr/>
    </dgm:pt>
    <dgm:pt modelId="{0B3D4CFE-9E3A-4E36-951F-04ACB0E99733}" type="pres">
      <dgm:prSet presAssocID="{2949ED77-2F9B-4121-AA6A-541311F32A09}" presName="compNode" presStyleCnt="0"/>
      <dgm:spPr/>
    </dgm:pt>
    <dgm:pt modelId="{DF892A51-A159-46CF-B5AF-A6AF978C2C15}" type="pres">
      <dgm:prSet presAssocID="{2949ED77-2F9B-4121-AA6A-541311F32A09}" presName="iconBgRect" presStyleLbl="bgShp" presStyleIdx="2" presStyleCnt="4"/>
      <dgm:spPr/>
    </dgm:pt>
    <dgm:pt modelId="{9B12855C-BFE2-4791-B42F-9C3A1115E84D}" type="pres">
      <dgm:prSet presAssocID="{2949ED77-2F9B-4121-AA6A-541311F32A0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536A01F6-0898-4202-9BE5-039F405A0489}" type="pres">
      <dgm:prSet presAssocID="{2949ED77-2F9B-4121-AA6A-541311F32A09}" presName="spaceRect" presStyleCnt="0"/>
      <dgm:spPr/>
    </dgm:pt>
    <dgm:pt modelId="{AA226738-0158-4EA3-9A68-005B86003614}" type="pres">
      <dgm:prSet presAssocID="{2949ED77-2F9B-4121-AA6A-541311F32A09}" presName="textRect" presStyleLbl="revTx" presStyleIdx="2" presStyleCnt="4">
        <dgm:presLayoutVars>
          <dgm:chMax val="1"/>
          <dgm:chPref val="1"/>
        </dgm:presLayoutVars>
      </dgm:prSet>
      <dgm:spPr/>
    </dgm:pt>
    <dgm:pt modelId="{A1F9F123-1BD4-4A22-88E1-3A981A699CC8}" type="pres">
      <dgm:prSet presAssocID="{4D3A7406-4346-4D67-9CD8-D6BE2C9F2F10}" presName="sibTrans" presStyleLbl="sibTrans2D1" presStyleIdx="0" presStyleCnt="0"/>
      <dgm:spPr/>
    </dgm:pt>
    <dgm:pt modelId="{728C522F-EA82-4A98-9206-0878293B7DFB}" type="pres">
      <dgm:prSet presAssocID="{B4718AF0-5D2D-4CE0-A4C2-55138C834BFD}" presName="compNode" presStyleCnt="0"/>
      <dgm:spPr/>
    </dgm:pt>
    <dgm:pt modelId="{67C3FC9F-B405-4C7C-AA64-B573A7A4095E}" type="pres">
      <dgm:prSet presAssocID="{B4718AF0-5D2D-4CE0-A4C2-55138C834BFD}" presName="iconBgRect" presStyleLbl="bgShp" presStyleIdx="3" presStyleCnt="4"/>
      <dgm:spPr/>
    </dgm:pt>
    <dgm:pt modelId="{C6E3E907-2A46-4FC5-955D-320EF39A9A6F}" type="pres">
      <dgm:prSet presAssocID="{B4718AF0-5D2D-4CE0-A4C2-55138C834BF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F27016DA-7810-4706-B0C0-3CEFACD3EF74}" type="pres">
      <dgm:prSet presAssocID="{B4718AF0-5D2D-4CE0-A4C2-55138C834BFD}" presName="spaceRect" presStyleCnt="0"/>
      <dgm:spPr/>
    </dgm:pt>
    <dgm:pt modelId="{C0F4213C-35EF-4BF9-904A-E1860BCE46C2}" type="pres">
      <dgm:prSet presAssocID="{B4718AF0-5D2D-4CE0-A4C2-55138C834BF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EC44610-EB9F-4661-9013-F713F76884C8}" type="presOf" srcId="{4D3A7406-4346-4D67-9CD8-D6BE2C9F2F10}" destId="{A1F9F123-1BD4-4A22-88E1-3A981A699CC8}" srcOrd="0" destOrd="0" presId="urn:microsoft.com/office/officeart/2018/2/layout/IconCircleList"/>
    <dgm:cxn modelId="{2971341B-6C22-4FA0-B5B1-4348618EC647}" type="presOf" srcId="{DEB367DC-661E-4300-A64E-E2E4EFBBD058}" destId="{95A28931-5AA5-4247-8F2E-3C179F46BB3A}" srcOrd="0" destOrd="0" presId="urn:microsoft.com/office/officeart/2018/2/layout/IconCircleList"/>
    <dgm:cxn modelId="{69FBEE24-23A5-484D-84CD-106E537C6531}" type="presOf" srcId="{B4718AF0-5D2D-4CE0-A4C2-55138C834BFD}" destId="{C0F4213C-35EF-4BF9-904A-E1860BCE46C2}" srcOrd="0" destOrd="0" presId="urn:microsoft.com/office/officeart/2018/2/layout/IconCircleList"/>
    <dgm:cxn modelId="{94A66663-C46F-41D0-B869-93DCBA1C40BB}" type="presOf" srcId="{BF5F4794-D68D-40D9-ADCF-7554B750C588}" destId="{78A4CCC4-AE95-4CF2-8FB0-B8BE280B6DFF}" srcOrd="0" destOrd="0" presId="urn:microsoft.com/office/officeart/2018/2/layout/IconCircleList"/>
    <dgm:cxn modelId="{CAF7024D-F2DE-48FD-9B85-F4EAED74E7E4}" srcId="{29A4022A-6443-4B0F-BA9B-086613E22BF5}" destId="{2949ED77-2F9B-4121-AA6A-541311F32A09}" srcOrd="2" destOrd="0" parTransId="{FEF58375-9D24-4CF9-8CE9-7F734423FC71}" sibTransId="{4D3A7406-4346-4D67-9CD8-D6BE2C9F2F10}"/>
    <dgm:cxn modelId="{5B12AB92-21B4-4154-8640-EBF3B43F6520}" type="presOf" srcId="{D371D5FD-E742-41CF-8CCF-D4A822EB96C9}" destId="{574B7FC7-24CB-4679-89E2-EC5015FC4117}" srcOrd="0" destOrd="0" presId="urn:microsoft.com/office/officeart/2018/2/layout/IconCircleList"/>
    <dgm:cxn modelId="{BFEE3DB6-8752-445F-80E1-518A3F933E53}" srcId="{29A4022A-6443-4B0F-BA9B-086613E22BF5}" destId="{D371D5FD-E742-41CF-8CCF-D4A822EB96C9}" srcOrd="0" destOrd="0" parTransId="{8F491FFE-0D92-4724-A7D9-225BBEC865ED}" sibTransId="{053C1F9D-CEA5-4E35-A0A7-383B87DE7A04}"/>
    <dgm:cxn modelId="{BCEF5CCE-7E01-4F08-9B3E-5BECA7ED91DE}" type="presOf" srcId="{053C1F9D-CEA5-4E35-A0A7-383B87DE7A04}" destId="{B16E90F3-7FEA-4ECB-BCE9-580076731708}" srcOrd="0" destOrd="0" presId="urn:microsoft.com/office/officeart/2018/2/layout/IconCircleList"/>
    <dgm:cxn modelId="{E6FDA7D7-B0AC-40F3-AF0E-8A09778E82B0}" srcId="{29A4022A-6443-4B0F-BA9B-086613E22BF5}" destId="{B4718AF0-5D2D-4CE0-A4C2-55138C834BFD}" srcOrd="3" destOrd="0" parTransId="{1163C4FC-5D87-4146-B76D-BC25AC09F16A}" sibTransId="{5138A6D8-EFB6-4840-9F33-4FE61C9829A0}"/>
    <dgm:cxn modelId="{245AF9DC-87C5-4321-892E-0049FC28E57A}" type="presOf" srcId="{29A4022A-6443-4B0F-BA9B-086613E22BF5}" destId="{EA81B1AF-39D0-48D2-8DA9-7845007451C2}" srcOrd="0" destOrd="0" presId="urn:microsoft.com/office/officeart/2018/2/layout/IconCircleList"/>
    <dgm:cxn modelId="{E73A37E7-CC8C-481C-AAF7-4ACB5660C741}" srcId="{29A4022A-6443-4B0F-BA9B-086613E22BF5}" destId="{BF5F4794-D68D-40D9-ADCF-7554B750C588}" srcOrd="1" destOrd="0" parTransId="{06EE3830-FE07-4D2C-8C0F-CFA941A679D9}" sibTransId="{DEB367DC-661E-4300-A64E-E2E4EFBBD058}"/>
    <dgm:cxn modelId="{9E32F1E9-5A92-4D8B-80D5-58E8A9F64FE8}" type="presOf" srcId="{2949ED77-2F9B-4121-AA6A-541311F32A09}" destId="{AA226738-0158-4EA3-9A68-005B86003614}" srcOrd="0" destOrd="0" presId="urn:microsoft.com/office/officeart/2018/2/layout/IconCircleList"/>
    <dgm:cxn modelId="{88C17634-9FBF-4394-B41D-304543DBAE01}" type="presParOf" srcId="{EA81B1AF-39D0-48D2-8DA9-7845007451C2}" destId="{0A6A3149-18EB-4E3B-8D9D-1344A69953E9}" srcOrd="0" destOrd="0" presId="urn:microsoft.com/office/officeart/2018/2/layout/IconCircleList"/>
    <dgm:cxn modelId="{FE839E6F-E2EA-4133-AAFC-0F78B47188CF}" type="presParOf" srcId="{0A6A3149-18EB-4E3B-8D9D-1344A69953E9}" destId="{C5B327ED-7D36-43F6-B6DA-5D74654355C6}" srcOrd="0" destOrd="0" presId="urn:microsoft.com/office/officeart/2018/2/layout/IconCircleList"/>
    <dgm:cxn modelId="{ED4BC5FA-836F-4756-AA49-0AFDC72CBA2B}" type="presParOf" srcId="{C5B327ED-7D36-43F6-B6DA-5D74654355C6}" destId="{2B27DC14-4A4B-4B97-B291-7AEFD9239363}" srcOrd="0" destOrd="0" presId="urn:microsoft.com/office/officeart/2018/2/layout/IconCircleList"/>
    <dgm:cxn modelId="{F83F5C11-A047-48D7-ACAB-45C5CFA17FF0}" type="presParOf" srcId="{C5B327ED-7D36-43F6-B6DA-5D74654355C6}" destId="{99BD0D8C-D243-4774-BF49-4972A99DA089}" srcOrd="1" destOrd="0" presId="urn:microsoft.com/office/officeart/2018/2/layout/IconCircleList"/>
    <dgm:cxn modelId="{B5B7BA23-D53B-486E-8550-D08CA5847DFB}" type="presParOf" srcId="{C5B327ED-7D36-43F6-B6DA-5D74654355C6}" destId="{7BEA669E-E410-4A00-9FD3-FA0B2A9C0BD5}" srcOrd="2" destOrd="0" presId="urn:microsoft.com/office/officeart/2018/2/layout/IconCircleList"/>
    <dgm:cxn modelId="{2DC32D29-9D85-454B-A2D7-ECDB337A8614}" type="presParOf" srcId="{C5B327ED-7D36-43F6-B6DA-5D74654355C6}" destId="{574B7FC7-24CB-4679-89E2-EC5015FC4117}" srcOrd="3" destOrd="0" presId="urn:microsoft.com/office/officeart/2018/2/layout/IconCircleList"/>
    <dgm:cxn modelId="{7660FDA1-3CF4-409B-B2B4-489CFA27961F}" type="presParOf" srcId="{0A6A3149-18EB-4E3B-8D9D-1344A69953E9}" destId="{B16E90F3-7FEA-4ECB-BCE9-580076731708}" srcOrd="1" destOrd="0" presId="urn:microsoft.com/office/officeart/2018/2/layout/IconCircleList"/>
    <dgm:cxn modelId="{8EC37E45-6FFF-4FF2-BF8C-5BC41932EC41}" type="presParOf" srcId="{0A6A3149-18EB-4E3B-8D9D-1344A69953E9}" destId="{26F56B13-06BD-47E9-B264-EA03EFC2D240}" srcOrd="2" destOrd="0" presId="urn:microsoft.com/office/officeart/2018/2/layout/IconCircleList"/>
    <dgm:cxn modelId="{7DEDA8E0-3B42-477D-8AF5-EA5BEA2EC63E}" type="presParOf" srcId="{26F56B13-06BD-47E9-B264-EA03EFC2D240}" destId="{4C3F775D-80EB-442E-85C7-8F96972034F3}" srcOrd="0" destOrd="0" presId="urn:microsoft.com/office/officeart/2018/2/layout/IconCircleList"/>
    <dgm:cxn modelId="{9690E1A9-1ED7-4983-A342-234FB92DA426}" type="presParOf" srcId="{26F56B13-06BD-47E9-B264-EA03EFC2D240}" destId="{884EA9EB-0033-423D-BC26-D5B8B97FFE0F}" srcOrd="1" destOrd="0" presId="urn:microsoft.com/office/officeart/2018/2/layout/IconCircleList"/>
    <dgm:cxn modelId="{08BF2030-454B-4C61-81C7-3D8663E1B247}" type="presParOf" srcId="{26F56B13-06BD-47E9-B264-EA03EFC2D240}" destId="{03D24966-B6DD-4A6E-8276-3FCB7B2B01DF}" srcOrd="2" destOrd="0" presId="urn:microsoft.com/office/officeart/2018/2/layout/IconCircleList"/>
    <dgm:cxn modelId="{E34189C7-6DDD-4281-9FC3-F1EA2DA52D89}" type="presParOf" srcId="{26F56B13-06BD-47E9-B264-EA03EFC2D240}" destId="{78A4CCC4-AE95-4CF2-8FB0-B8BE280B6DFF}" srcOrd="3" destOrd="0" presId="urn:microsoft.com/office/officeart/2018/2/layout/IconCircleList"/>
    <dgm:cxn modelId="{5A178654-EF62-42E9-A05A-C57C91167FBE}" type="presParOf" srcId="{0A6A3149-18EB-4E3B-8D9D-1344A69953E9}" destId="{95A28931-5AA5-4247-8F2E-3C179F46BB3A}" srcOrd="3" destOrd="0" presId="urn:microsoft.com/office/officeart/2018/2/layout/IconCircleList"/>
    <dgm:cxn modelId="{9ECD1B56-4E58-4022-BC90-3A7527356DEF}" type="presParOf" srcId="{0A6A3149-18EB-4E3B-8D9D-1344A69953E9}" destId="{0B3D4CFE-9E3A-4E36-951F-04ACB0E99733}" srcOrd="4" destOrd="0" presId="urn:microsoft.com/office/officeart/2018/2/layout/IconCircleList"/>
    <dgm:cxn modelId="{5E839097-A449-4E02-AE1E-886812A83E7E}" type="presParOf" srcId="{0B3D4CFE-9E3A-4E36-951F-04ACB0E99733}" destId="{DF892A51-A159-46CF-B5AF-A6AF978C2C15}" srcOrd="0" destOrd="0" presId="urn:microsoft.com/office/officeart/2018/2/layout/IconCircleList"/>
    <dgm:cxn modelId="{667A6AF0-F175-4AAF-AA5C-423F08D151BE}" type="presParOf" srcId="{0B3D4CFE-9E3A-4E36-951F-04ACB0E99733}" destId="{9B12855C-BFE2-4791-B42F-9C3A1115E84D}" srcOrd="1" destOrd="0" presId="urn:microsoft.com/office/officeart/2018/2/layout/IconCircleList"/>
    <dgm:cxn modelId="{858D84CF-8D3D-4FDD-8200-08089F750976}" type="presParOf" srcId="{0B3D4CFE-9E3A-4E36-951F-04ACB0E99733}" destId="{536A01F6-0898-4202-9BE5-039F405A0489}" srcOrd="2" destOrd="0" presId="urn:microsoft.com/office/officeart/2018/2/layout/IconCircleList"/>
    <dgm:cxn modelId="{46F74F18-9976-4BA0-978D-7E587DFAD8F0}" type="presParOf" srcId="{0B3D4CFE-9E3A-4E36-951F-04ACB0E99733}" destId="{AA226738-0158-4EA3-9A68-005B86003614}" srcOrd="3" destOrd="0" presId="urn:microsoft.com/office/officeart/2018/2/layout/IconCircleList"/>
    <dgm:cxn modelId="{14713563-CE18-4F56-9442-8B3D31CD1E03}" type="presParOf" srcId="{0A6A3149-18EB-4E3B-8D9D-1344A69953E9}" destId="{A1F9F123-1BD4-4A22-88E1-3A981A699CC8}" srcOrd="5" destOrd="0" presId="urn:microsoft.com/office/officeart/2018/2/layout/IconCircleList"/>
    <dgm:cxn modelId="{C5DFF4AB-25CC-46EC-BDF6-749EE24FB37F}" type="presParOf" srcId="{0A6A3149-18EB-4E3B-8D9D-1344A69953E9}" destId="{728C522F-EA82-4A98-9206-0878293B7DFB}" srcOrd="6" destOrd="0" presId="urn:microsoft.com/office/officeart/2018/2/layout/IconCircleList"/>
    <dgm:cxn modelId="{1DD99974-1B6E-4B7C-A00A-670D7CDA516C}" type="presParOf" srcId="{728C522F-EA82-4A98-9206-0878293B7DFB}" destId="{67C3FC9F-B405-4C7C-AA64-B573A7A4095E}" srcOrd="0" destOrd="0" presId="urn:microsoft.com/office/officeart/2018/2/layout/IconCircleList"/>
    <dgm:cxn modelId="{4D2F92D4-E2F6-4BDF-BE4E-5B75434D0485}" type="presParOf" srcId="{728C522F-EA82-4A98-9206-0878293B7DFB}" destId="{C6E3E907-2A46-4FC5-955D-320EF39A9A6F}" srcOrd="1" destOrd="0" presId="urn:microsoft.com/office/officeart/2018/2/layout/IconCircleList"/>
    <dgm:cxn modelId="{65DD2358-2E24-467E-98CA-A686A20F5009}" type="presParOf" srcId="{728C522F-EA82-4A98-9206-0878293B7DFB}" destId="{F27016DA-7810-4706-B0C0-3CEFACD3EF74}" srcOrd="2" destOrd="0" presId="urn:microsoft.com/office/officeart/2018/2/layout/IconCircleList"/>
    <dgm:cxn modelId="{AC5C3528-5359-4B26-BB0F-ECD04AA11727}" type="presParOf" srcId="{728C522F-EA82-4A98-9206-0878293B7DFB}" destId="{C0F4213C-35EF-4BF9-904A-E1860BCE46C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6819AD-0D24-4CE5-B047-7AA429B0AF1E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F673185-E320-40E9-A604-3A7317B900B5}">
      <dgm:prSet/>
      <dgm:spPr/>
      <dgm:t>
        <a:bodyPr/>
        <a:lstStyle/>
        <a:p>
          <a:r>
            <a:rPr lang="en-US"/>
            <a:t>Voice assistants (Siri, Alexa, Google Assistant).</a:t>
          </a:r>
        </a:p>
      </dgm:t>
    </dgm:pt>
    <dgm:pt modelId="{4817E4B3-19A6-45EA-AA84-1367B455B5CC}" type="parTrans" cxnId="{34F51D83-97CF-434F-98EF-A7BBB135B635}">
      <dgm:prSet/>
      <dgm:spPr/>
      <dgm:t>
        <a:bodyPr/>
        <a:lstStyle/>
        <a:p>
          <a:endParaRPr lang="en-US"/>
        </a:p>
      </dgm:t>
    </dgm:pt>
    <dgm:pt modelId="{42C5CE0C-AFDB-463C-B11D-448DB569F5BE}" type="sibTrans" cxnId="{34F51D83-97CF-434F-98EF-A7BBB135B635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CE2329BB-3311-4BC4-8C57-059BF3C04E82}">
      <dgm:prSet/>
      <dgm:spPr/>
      <dgm:t>
        <a:bodyPr/>
        <a:lstStyle/>
        <a:p>
          <a:r>
            <a:rPr lang="en-US"/>
            <a:t>Recommendation engines (Netflix, Amazon, YouTube).</a:t>
          </a:r>
        </a:p>
      </dgm:t>
    </dgm:pt>
    <dgm:pt modelId="{645454B0-DF42-4F84-8F85-AE8D9E02108B}" type="parTrans" cxnId="{3700274A-58A9-4173-884B-510A98749C77}">
      <dgm:prSet/>
      <dgm:spPr/>
      <dgm:t>
        <a:bodyPr/>
        <a:lstStyle/>
        <a:p>
          <a:endParaRPr lang="en-US"/>
        </a:p>
      </dgm:t>
    </dgm:pt>
    <dgm:pt modelId="{C1793C70-AF82-4334-9A9D-F5027350269C}" type="sibTrans" cxnId="{3700274A-58A9-4173-884B-510A98749C77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BE482C2F-1464-4969-B9B6-34AC27476A61}">
      <dgm:prSet/>
      <dgm:spPr/>
      <dgm:t>
        <a:bodyPr/>
        <a:lstStyle/>
        <a:p>
          <a:r>
            <a:rPr lang="en-US"/>
            <a:t>Computer vision apps (face recognition, AR).</a:t>
          </a:r>
        </a:p>
      </dgm:t>
    </dgm:pt>
    <dgm:pt modelId="{D8F025DE-548E-4D90-A908-195B627086CE}" type="parTrans" cxnId="{673904D5-AE3D-4581-90F7-0F747F4AA33F}">
      <dgm:prSet/>
      <dgm:spPr/>
      <dgm:t>
        <a:bodyPr/>
        <a:lstStyle/>
        <a:p>
          <a:endParaRPr lang="en-US"/>
        </a:p>
      </dgm:t>
    </dgm:pt>
    <dgm:pt modelId="{3276D215-6AB6-428B-9EC2-2EB9A04AD4A4}" type="sibTrans" cxnId="{673904D5-AE3D-4581-90F7-0F747F4AA33F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52C11F61-55CF-4861-8CC8-829350CF32AF}">
      <dgm:prSet/>
      <dgm:spPr/>
      <dgm:t>
        <a:bodyPr/>
        <a:lstStyle/>
        <a:p>
          <a:r>
            <a:rPr lang="en-US"/>
            <a:t>Conversational AI (ChatGPT, customer service bots).</a:t>
          </a:r>
        </a:p>
      </dgm:t>
    </dgm:pt>
    <dgm:pt modelId="{FF1A42EB-F7EF-47BB-A49B-4EE062AA9505}" type="parTrans" cxnId="{F93453A3-C829-43A7-8BFD-9E78BEF2D1BE}">
      <dgm:prSet/>
      <dgm:spPr/>
      <dgm:t>
        <a:bodyPr/>
        <a:lstStyle/>
        <a:p>
          <a:endParaRPr lang="en-US"/>
        </a:p>
      </dgm:t>
    </dgm:pt>
    <dgm:pt modelId="{144DABC4-CD88-43CB-A668-F1899087D9AF}" type="sibTrans" cxnId="{F93453A3-C829-43A7-8BFD-9E78BEF2D1BE}">
      <dgm:prSet phldrT="04"/>
      <dgm:spPr/>
      <dgm:t>
        <a:bodyPr/>
        <a:lstStyle/>
        <a:p>
          <a:r>
            <a:rPr lang="en-US"/>
            <a:t>04</a:t>
          </a:r>
        </a:p>
      </dgm:t>
    </dgm:pt>
    <dgm:pt modelId="{F81F4DF9-6D03-46F0-A264-2C1060E3EDAA}" type="pres">
      <dgm:prSet presAssocID="{776819AD-0D24-4CE5-B047-7AA429B0AF1E}" presName="Name0" presStyleCnt="0">
        <dgm:presLayoutVars>
          <dgm:animLvl val="lvl"/>
          <dgm:resizeHandles val="exact"/>
        </dgm:presLayoutVars>
      </dgm:prSet>
      <dgm:spPr/>
    </dgm:pt>
    <dgm:pt modelId="{501A363B-7B59-49B8-8E05-F3274847A7B7}" type="pres">
      <dgm:prSet presAssocID="{5F673185-E320-40E9-A604-3A7317B900B5}" presName="compositeNode" presStyleCnt="0">
        <dgm:presLayoutVars>
          <dgm:bulletEnabled val="1"/>
        </dgm:presLayoutVars>
      </dgm:prSet>
      <dgm:spPr/>
    </dgm:pt>
    <dgm:pt modelId="{28E61B3E-7ABB-4082-8C46-F39EA776DFDE}" type="pres">
      <dgm:prSet presAssocID="{5F673185-E320-40E9-A604-3A7317B900B5}" presName="bgRect" presStyleLbl="alignNode1" presStyleIdx="0" presStyleCnt="4"/>
      <dgm:spPr/>
    </dgm:pt>
    <dgm:pt modelId="{AC0861F3-BBCD-40E2-A528-D40414AABBD5}" type="pres">
      <dgm:prSet presAssocID="{42C5CE0C-AFDB-463C-B11D-448DB569F5BE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DAD19B93-7C6B-4995-9C7C-F2F137ACD88A}" type="pres">
      <dgm:prSet presAssocID="{5F673185-E320-40E9-A604-3A7317B900B5}" presName="nodeRect" presStyleLbl="alignNode1" presStyleIdx="0" presStyleCnt="4">
        <dgm:presLayoutVars>
          <dgm:bulletEnabled val="1"/>
        </dgm:presLayoutVars>
      </dgm:prSet>
      <dgm:spPr/>
    </dgm:pt>
    <dgm:pt modelId="{756DB1A7-A7DA-4CE0-958E-3DEE5CE4ED0F}" type="pres">
      <dgm:prSet presAssocID="{42C5CE0C-AFDB-463C-B11D-448DB569F5BE}" presName="sibTrans" presStyleCnt="0"/>
      <dgm:spPr/>
    </dgm:pt>
    <dgm:pt modelId="{E70DD386-9665-459B-8F33-29ACA049AE15}" type="pres">
      <dgm:prSet presAssocID="{CE2329BB-3311-4BC4-8C57-059BF3C04E82}" presName="compositeNode" presStyleCnt="0">
        <dgm:presLayoutVars>
          <dgm:bulletEnabled val="1"/>
        </dgm:presLayoutVars>
      </dgm:prSet>
      <dgm:spPr/>
    </dgm:pt>
    <dgm:pt modelId="{3ED20D13-14C0-4A66-BB75-AAD6AB8BC1F3}" type="pres">
      <dgm:prSet presAssocID="{CE2329BB-3311-4BC4-8C57-059BF3C04E82}" presName="bgRect" presStyleLbl="alignNode1" presStyleIdx="1" presStyleCnt="4"/>
      <dgm:spPr/>
    </dgm:pt>
    <dgm:pt modelId="{16C51119-0345-476F-B1CC-58291B7572D2}" type="pres">
      <dgm:prSet presAssocID="{C1793C70-AF82-4334-9A9D-F5027350269C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70C63A4E-5C72-4337-9047-C9892AC7BDF1}" type="pres">
      <dgm:prSet presAssocID="{CE2329BB-3311-4BC4-8C57-059BF3C04E82}" presName="nodeRect" presStyleLbl="alignNode1" presStyleIdx="1" presStyleCnt="4">
        <dgm:presLayoutVars>
          <dgm:bulletEnabled val="1"/>
        </dgm:presLayoutVars>
      </dgm:prSet>
      <dgm:spPr/>
    </dgm:pt>
    <dgm:pt modelId="{955D65DD-7068-4E14-ADF1-E7D68AA00C4D}" type="pres">
      <dgm:prSet presAssocID="{C1793C70-AF82-4334-9A9D-F5027350269C}" presName="sibTrans" presStyleCnt="0"/>
      <dgm:spPr/>
    </dgm:pt>
    <dgm:pt modelId="{D2AA452E-B67F-48FF-8E51-FAEF4C70DF4F}" type="pres">
      <dgm:prSet presAssocID="{BE482C2F-1464-4969-B9B6-34AC27476A61}" presName="compositeNode" presStyleCnt="0">
        <dgm:presLayoutVars>
          <dgm:bulletEnabled val="1"/>
        </dgm:presLayoutVars>
      </dgm:prSet>
      <dgm:spPr/>
    </dgm:pt>
    <dgm:pt modelId="{1FC2C63F-6D84-4C58-BF99-9AC881AABA02}" type="pres">
      <dgm:prSet presAssocID="{BE482C2F-1464-4969-B9B6-34AC27476A61}" presName="bgRect" presStyleLbl="alignNode1" presStyleIdx="2" presStyleCnt="4"/>
      <dgm:spPr/>
    </dgm:pt>
    <dgm:pt modelId="{02F49AD6-4708-47A9-B5ED-85036800ED30}" type="pres">
      <dgm:prSet presAssocID="{3276D215-6AB6-428B-9EC2-2EB9A04AD4A4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383BBA64-E236-4FB2-B25A-96CEF0017502}" type="pres">
      <dgm:prSet presAssocID="{BE482C2F-1464-4969-B9B6-34AC27476A61}" presName="nodeRect" presStyleLbl="alignNode1" presStyleIdx="2" presStyleCnt="4">
        <dgm:presLayoutVars>
          <dgm:bulletEnabled val="1"/>
        </dgm:presLayoutVars>
      </dgm:prSet>
      <dgm:spPr/>
    </dgm:pt>
    <dgm:pt modelId="{27C999F1-9033-466C-AA2E-3147E564CC57}" type="pres">
      <dgm:prSet presAssocID="{3276D215-6AB6-428B-9EC2-2EB9A04AD4A4}" presName="sibTrans" presStyleCnt="0"/>
      <dgm:spPr/>
    </dgm:pt>
    <dgm:pt modelId="{CC0B1B2F-A1F6-4098-9986-9D8CC0F0E385}" type="pres">
      <dgm:prSet presAssocID="{52C11F61-55CF-4861-8CC8-829350CF32AF}" presName="compositeNode" presStyleCnt="0">
        <dgm:presLayoutVars>
          <dgm:bulletEnabled val="1"/>
        </dgm:presLayoutVars>
      </dgm:prSet>
      <dgm:spPr/>
    </dgm:pt>
    <dgm:pt modelId="{066D9D85-FAB5-4141-A91E-642462DC2CD1}" type="pres">
      <dgm:prSet presAssocID="{52C11F61-55CF-4861-8CC8-829350CF32AF}" presName="bgRect" presStyleLbl="alignNode1" presStyleIdx="3" presStyleCnt="4"/>
      <dgm:spPr/>
    </dgm:pt>
    <dgm:pt modelId="{632ED094-75F7-4B13-BE00-D2A261BA8843}" type="pres">
      <dgm:prSet presAssocID="{144DABC4-CD88-43CB-A668-F1899087D9AF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4DFC2B2D-18B2-43A5-B660-25DD6B0C1740}" type="pres">
      <dgm:prSet presAssocID="{52C11F61-55CF-4861-8CC8-829350CF32AF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29A09D0B-A0F7-4CE0-B00A-26F34CD46746}" type="presOf" srcId="{144DABC4-CD88-43CB-A668-F1899087D9AF}" destId="{632ED094-75F7-4B13-BE00-D2A261BA8843}" srcOrd="0" destOrd="0" presId="urn:microsoft.com/office/officeart/2016/7/layout/LinearBlockProcessNumbered"/>
    <dgm:cxn modelId="{FA8E1013-D7FE-4C3A-9D2E-0B7D449F074A}" type="presOf" srcId="{5F673185-E320-40E9-A604-3A7317B900B5}" destId="{DAD19B93-7C6B-4995-9C7C-F2F137ACD88A}" srcOrd="1" destOrd="0" presId="urn:microsoft.com/office/officeart/2016/7/layout/LinearBlockProcessNumbered"/>
    <dgm:cxn modelId="{DEF9971F-2D1D-4AB1-A91C-B9190369DCDB}" type="presOf" srcId="{5F673185-E320-40E9-A604-3A7317B900B5}" destId="{28E61B3E-7ABB-4082-8C46-F39EA776DFDE}" srcOrd="0" destOrd="0" presId="urn:microsoft.com/office/officeart/2016/7/layout/LinearBlockProcessNumbered"/>
    <dgm:cxn modelId="{8283CA24-6437-4CEF-A65D-8778E6EF8762}" type="presOf" srcId="{3276D215-6AB6-428B-9EC2-2EB9A04AD4A4}" destId="{02F49AD6-4708-47A9-B5ED-85036800ED30}" srcOrd="0" destOrd="0" presId="urn:microsoft.com/office/officeart/2016/7/layout/LinearBlockProcessNumbered"/>
    <dgm:cxn modelId="{C920732F-2711-4F1C-8D22-FB1A6885E18A}" type="presOf" srcId="{776819AD-0D24-4CE5-B047-7AA429B0AF1E}" destId="{F81F4DF9-6D03-46F0-A264-2C1060E3EDAA}" srcOrd="0" destOrd="0" presId="urn:microsoft.com/office/officeart/2016/7/layout/LinearBlockProcessNumbered"/>
    <dgm:cxn modelId="{36C10637-7296-46A5-8728-5E04432EAD00}" type="presOf" srcId="{52C11F61-55CF-4861-8CC8-829350CF32AF}" destId="{4DFC2B2D-18B2-43A5-B660-25DD6B0C1740}" srcOrd="1" destOrd="0" presId="urn:microsoft.com/office/officeart/2016/7/layout/LinearBlockProcessNumbered"/>
    <dgm:cxn modelId="{ACF17D3B-375F-4F29-8ED3-F1D961D3CF17}" type="presOf" srcId="{CE2329BB-3311-4BC4-8C57-059BF3C04E82}" destId="{70C63A4E-5C72-4337-9047-C9892AC7BDF1}" srcOrd="1" destOrd="0" presId="urn:microsoft.com/office/officeart/2016/7/layout/LinearBlockProcessNumbered"/>
    <dgm:cxn modelId="{D2CE943B-8044-4E51-A738-9F9C65E0E350}" type="presOf" srcId="{CE2329BB-3311-4BC4-8C57-059BF3C04E82}" destId="{3ED20D13-14C0-4A66-BB75-AAD6AB8BC1F3}" srcOrd="0" destOrd="0" presId="urn:microsoft.com/office/officeart/2016/7/layout/LinearBlockProcessNumbered"/>
    <dgm:cxn modelId="{3700274A-58A9-4173-884B-510A98749C77}" srcId="{776819AD-0D24-4CE5-B047-7AA429B0AF1E}" destId="{CE2329BB-3311-4BC4-8C57-059BF3C04E82}" srcOrd="1" destOrd="0" parTransId="{645454B0-DF42-4F84-8F85-AE8D9E02108B}" sibTransId="{C1793C70-AF82-4334-9A9D-F5027350269C}"/>
    <dgm:cxn modelId="{689B8D57-B1E1-429F-859D-2F37C7E7FC9E}" type="presOf" srcId="{C1793C70-AF82-4334-9A9D-F5027350269C}" destId="{16C51119-0345-476F-B1CC-58291B7572D2}" srcOrd="0" destOrd="0" presId="urn:microsoft.com/office/officeart/2016/7/layout/LinearBlockProcessNumbered"/>
    <dgm:cxn modelId="{4F7FF27F-A250-4748-BB29-6D1768357B23}" type="presOf" srcId="{BE482C2F-1464-4969-B9B6-34AC27476A61}" destId="{1FC2C63F-6D84-4C58-BF99-9AC881AABA02}" srcOrd="0" destOrd="0" presId="urn:microsoft.com/office/officeart/2016/7/layout/LinearBlockProcessNumbered"/>
    <dgm:cxn modelId="{34F51D83-97CF-434F-98EF-A7BBB135B635}" srcId="{776819AD-0D24-4CE5-B047-7AA429B0AF1E}" destId="{5F673185-E320-40E9-A604-3A7317B900B5}" srcOrd="0" destOrd="0" parTransId="{4817E4B3-19A6-45EA-AA84-1367B455B5CC}" sibTransId="{42C5CE0C-AFDB-463C-B11D-448DB569F5BE}"/>
    <dgm:cxn modelId="{8D11D287-8EC6-4BD0-9241-A55E2057EDBF}" type="presOf" srcId="{52C11F61-55CF-4861-8CC8-829350CF32AF}" destId="{066D9D85-FAB5-4141-A91E-642462DC2CD1}" srcOrd="0" destOrd="0" presId="urn:microsoft.com/office/officeart/2016/7/layout/LinearBlockProcessNumbered"/>
    <dgm:cxn modelId="{D9F0FAA1-D09C-4094-8E1C-2FA6B4EAC1D8}" type="presOf" srcId="{BE482C2F-1464-4969-B9B6-34AC27476A61}" destId="{383BBA64-E236-4FB2-B25A-96CEF0017502}" srcOrd="1" destOrd="0" presId="urn:microsoft.com/office/officeart/2016/7/layout/LinearBlockProcessNumbered"/>
    <dgm:cxn modelId="{F93453A3-C829-43A7-8BFD-9E78BEF2D1BE}" srcId="{776819AD-0D24-4CE5-B047-7AA429B0AF1E}" destId="{52C11F61-55CF-4861-8CC8-829350CF32AF}" srcOrd="3" destOrd="0" parTransId="{FF1A42EB-F7EF-47BB-A49B-4EE062AA9505}" sibTransId="{144DABC4-CD88-43CB-A668-F1899087D9AF}"/>
    <dgm:cxn modelId="{149087BB-0854-4D69-84ED-8C7A097DA38B}" type="presOf" srcId="{42C5CE0C-AFDB-463C-B11D-448DB569F5BE}" destId="{AC0861F3-BBCD-40E2-A528-D40414AABBD5}" srcOrd="0" destOrd="0" presId="urn:microsoft.com/office/officeart/2016/7/layout/LinearBlockProcessNumbered"/>
    <dgm:cxn modelId="{673904D5-AE3D-4581-90F7-0F747F4AA33F}" srcId="{776819AD-0D24-4CE5-B047-7AA429B0AF1E}" destId="{BE482C2F-1464-4969-B9B6-34AC27476A61}" srcOrd="2" destOrd="0" parTransId="{D8F025DE-548E-4D90-A908-195B627086CE}" sibTransId="{3276D215-6AB6-428B-9EC2-2EB9A04AD4A4}"/>
    <dgm:cxn modelId="{924EFB3B-8E4D-4972-B6C6-3904C9461287}" type="presParOf" srcId="{F81F4DF9-6D03-46F0-A264-2C1060E3EDAA}" destId="{501A363B-7B59-49B8-8E05-F3274847A7B7}" srcOrd="0" destOrd="0" presId="urn:microsoft.com/office/officeart/2016/7/layout/LinearBlockProcessNumbered"/>
    <dgm:cxn modelId="{877234FB-3B16-48B4-A140-259B329E3AB0}" type="presParOf" srcId="{501A363B-7B59-49B8-8E05-F3274847A7B7}" destId="{28E61B3E-7ABB-4082-8C46-F39EA776DFDE}" srcOrd="0" destOrd="0" presId="urn:microsoft.com/office/officeart/2016/7/layout/LinearBlockProcessNumbered"/>
    <dgm:cxn modelId="{AA084DC3-E744-4014-A800-796C1BFA0AFC}" type="presParOf" srcId="{501A363B-7B59-49B8-8E05-F3274847A7B7}" destId="{AC0861F3-BBCD-40E2-A528-D40414AABBD5}" srcOrd="1" destOrd="0" presId="urn:microsoft.com/office/officeart/2016/7/layout/LinearBlockProcessNumbered"/>
    <dgm:cxn modelId="{669D8038-738E-4029-86DB-BBCFF16693BC}" type="presParOf" srcId="{501A363B-7B59-49B8-8E05-F3274847A7B7}" destId="{DAD19B93-7C6B-4995-9C7C-F2F137ACD88A}" srcOrd="2" destOrd="0" presId="urn:microsoft.com/office/officeart/2016/7/layout/LinearBlockProcessNumbered"/>
    <dgm:cxn modelId="{7AE4CFE8-9651-4788-8D9E-1FFB535F7005}" type="presParOf" srcId="{F81F4DF9-6D03-46F0-A264-2C1060E3EDAA}" destId="{756DB1A7-A7DA-4CE0-958E-3DEE5CE4ED0F}" srcOrd="1" destOrd="0" presId="urn:microsoft.com/office/officeart/2016/7/layout/LinearBlockProcessNumbered"/>
    <dgm:cxn modelId="{01736712-2E93-40E6-B779-0B5F98CB35C3}" type="presParOf" srcId="{F81F4DF9-6D03-46F0-A264-2C1060E3EDAA}" destId="{E70DD386-9665-459B-8F33-29ACA049AE15}" srcOrd="2" destOrd="0" presId="urn:microsoft.com/office/officeart/2016/7/layout/LinearBlockProcessNumbered"/>
    <dgm:cxn modelId="{BC8AB60D-5BCA-4DBA-A27F-46A237BE3037}" type="presParOf" srcId="{E70DD386-9665-459B-8F33-29ACA049AE15}" destId="{3ED20D13-14C0-4A66-BB75-AAD6AB8BC1F3}" srcOrd="0" destOrd="0" presId="urn:microsoft.com/office/officeart/2016/7/layout/LinearBlockProcessNumbered"/>
    <dgm:cxn modelId="{01CCBC08-EA79-42BD-98D4-1C874D1F9590}" type="presParOf" srcId="{E70DD386-9665-459B-8F33-29ACA049AE15}" destId="{16C51119-0345-476F-B1CC-58291B7572D2}" srcOrd="1" destOrd="0" presId="urn:microsoft.com/office/officeart/2016/7/layout/LinearBlockProcessNumbered"/>
    <dgm:cxn modelId="{FEE4881E-D595-49B0-B6DD-AD4912115527}" type="presParOf" srcId="{E70DD386-9665-459B-8F33-29ACA049AE15}" destId="{70C63A4E-5C72-4337-9047-C9892AC7BDF1}" srcOrd="2" destOrd="0" presId="urn:microsoft.com/office/officeart/2016/7/layout/LinearBlockProcessNumbered"/>
    <dgm:cxn modelId="{B3043A93-C716-4BF5-B993-41187F3E8637}" type="presParOf" srcId="{F81F4DF9-6D03-46F0-A264-2C1060E3EDAA}" destId="{955D65DD-7068-4E14-ADF1-E7D68AA00C4D}" srcOrd="3" destOrd="0" presId="urn:microsoft.com/office/officeart/2016/7/layout/LinearBlockProcessNumbered"/>
    <dgm:cxn modelId="{DC158D31-CDA5-4A1F-9EED-EB9ABDA4C010}" type="presParOf" srcId="{F81F4DF9-6D03-46F0-A264-2C1060E3EDAA}" destId="{D2AA452E-B67F-48FF-8E51-FAEF4C70DF4F}" srcOrd="4" destOrd="0" presId="urn:microsoft.com/office/officeart/2016/7/layout/LinearBlockProcessNumbered"/>
    <dgm:cxn modelId="{254DA12E-57D6-44C1-B422-7DA3087B16B2}" type="presParOf" srcId="{D2AA452E-B67F-48FF-8E51-FAEF4C70DF4F}" destId="{1FC2C63F-6D84-4C58-BF99-9AC881AABA02}" srcOrd="0" destOrd="0" presId="urn:microsoft.com/office/officeart/2016/7/layout/LinearBlockProcessNumbered"/>
    <dgm:cxn modelId="{E600FD3D-1C8A-4C2F-A7DA-8647DCC346F9}" type="presParOf" srcId="{D2AA452E-B67F-48FF-8E51-FAEF4C70DF4F}" destId="{02F49AD6-4708-47A9-B5ED-85036800ED30}" srcOrd="1" destOrd="0" presId="urn:microsoft.com/office/officeart/2016/7/layout/LinearBlockProcessNumbered"/>
    <dgm:cxn modelId="{73E15B8B-B2F3-4FF2-8900-AF1A2EE13322}" type="presParOf" srcId="{D2AA452E-B67F-48FF-8E51-FAEF4C70DF4F}" destId="{383BBA64-E236-4FB2-B25A-96CEF0017502}" srcOrd="2" destOrd="0" presId="urn:microsoft.com/office/officeart/2016/7/layout/LinearBlockProcessNumbered"/>
    <dgm:cxn modelId="{C15F600C-420F-438C-9F3B-C298CF483819}" type="presParOf" srcId="{F81F4DF9-6D03-46F0-A264-2C1060E3EDAA}" destId="{27C999F1-9033-466C-AA2E-3147E564CC57}" srcOrd="5" destOrd="0" presId="urn:microsoft.com/office/officeart/2016/7/layout/LinearBlockProcessNumbered"/>
    <dgm:cxn modelId="{AB58A564-CE8D-494C-AA1B-E80424F9EFD8}" type="presParOf" srcId="{F81F4DF9-6D03-46F0-A264-2C1060E3EDAA}" destId="{CC0B1B2F-A1F6-4098-9986-9D8CC0F0E385}" srcOrd="6" destOrd="0" presId="urn:microsoft.com/office/officeart/2016/7/layout/LinearBlockProcessNumbered"/>
    <dgm:cxn modelId="{CB80346E-F4B0-4030-AEFA-765F5C27A927}" type="presParOf" srcId="{CC0B1B2F-A1F6-4098-9986-9D8CC0F0E385}" destId="{066D9D85-FAB5-4141-A91E-642462DC2CD1}" srcOrd="0" destOrd="0" presId="urn:microsoft.com/office/officeart/2016/7/layout/LinearBlockProcessNumbered"/>
    <dgm:cxn modelId="{192A8A95-5EF5-4C1A-9B52-2066545AA57F}" type="presParOf" srcId="{CC0B1B2F-A1F6-4098-9986-9D8CC0F0E385}" destId="{632ED094-75F7-4B13-BE00-D2A261BA8843}" srcOrd="1" destOrd="0" presId="urn:microsoft.com/office/officeart/2016/7/layout/LinearBlockProcessNumbered"/>
    <dgm:cxn modelId="{B6355EB6-57C8-48AE-AEED-9352757F9321}" type="presParOf" srcId="{CC0B1B2F-A1F6-4098-9986-9D8CC0F0E385}" destId="{4DFC2B2D-18B2-43A5-B660-25DD6B0C1740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34EBF1-A1E4-41F9-9272-767AEBEC988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A66CDD8-FD18-4D69-8A1E-4EBBFABF3689}">
      <dgm:prSet/>
      <dgm:spPr/>
      <dgm:t>
        <a:bodyPr/>
        <a:lstStyle/>
        <a:p>
          <a:r>
            <a:rPr lang="en-US"/>
            <a:t>Smartphones: face unlock, predictive typing.</a:t>
          </a:r>
        </a:p>
      </dgm:t>
    </dgm:pt>
    <dgm:pt modelId="{4227CBEF-BDB3-45BE-8EEA-4312AD21EE2D}" type="parTrans" cxnId="{9F1ECDCE-6AC0-47BB-8BD4-DD0C6D9FF798}">
      <dgm:prSet/>
      <dgm:spPr/>
      <dgm:t>
        <a:bodyPr/>
        <a:lstStyle/>
        <a:p>
          <a:endParaRPr lang="en-US"/>
        </a:p>
      </dgm:t>
    </dgm:pt>
    <dgm:pt modelId="{946636A1-59A4-44BA-BE9B-C50743588B70}" type="sibTrans" cxnId="{9F1ECDCE-6AC0-47BB-8BD4-DD0C6D9FF798}">
      <dgm:prSet/>
      <dgm:spPr/>
      <dgm:t>
        <a:bodyPr/>
        <a:lstStyle/>
        <a:p>
          <a:endParaRPr lang="en-US"/>
        </a:p>
      </dgm:t>
    </dgm:pt>
    <dgm:pt modelId="{64DBFC85-35DB-43D6-8547-C6BAC488D81B}">
      <dgm:prSet/>
      <dgm:spPr/>
      <dgm:t>
        <a:bodyPr/>
        <a:lstStyle/>
        <a:p>
          <a:r>
            <a:rPr lang="en-US"/>
            <a:t>Online shopping: personalized product recommendations.</a:t>
          </a:r>
        </a:p>
      </dgm:t>
    </dgm:pt>
    <dgm:pt modelId="{65F32992-62D3-4DC4-B2E4-F6CD1975DC6E}" type="parTrans" cxnId="{9EAB935C-4851-4A8E-B024-C076A794EACF}">
      <dgm:prSet/>
      <dgm:spPr/>
      <dgm:t>
        <a:bodyPr/>
        <a:lstStyle/>
        <a:p>
          <a:endParaRPr lang="en-US"/>
        </a:p>
      </dgm:t>
    </dgm:pt>
    <dgm:pt modelId="{687501F6-EB34-49D7-A6CB-2F3D7FB601DA}" type="sibTrans" cxnId="{9EAB935C-4851-4A8E-B024-C076A794EACF}">
      <dgm:prSet/>
      <dgm:spPr/>
      <dgm:t>
        <a:bodyPr/>
        <a:lstStyle/>
        <a:p>
          <a:endParaRPr lang="en-US"/>
        </a:p>
      </dgm:t>
    </dgm:pt>
    <dgm:pt modelId="{EB552EB7-D7BE-4E65-9AC9-AC1904B1E307}">
      <dgm:prSet/>
      <dgm:spPr/>
      <dgm:t>
        <a:bodyPr/>
        <a:lstStyle/>
        <a:p>
          <a:r>
            <a:rPr lang="en-US"/>
            <a:t>Social media: friend and feed suggestions.</a:t>
          </a:r>
        </a:p>
      </dgm:t>
    </dgm:pt>
    <dgm:pt modelId="{AE081069-1BD6-43DD-A47C-01A982F1FAB0}" type="parTrans" cxnId="{AD3FC977-D6BB-4B87-8B70-CE1E20063653}">
      <dgm:prSet/>
      <dgm:spPr/>
      <dgm:t>
        <a:bodyPr/>
        <a:lstStyle/>
        <a:p>
          <a:endParaRPr lang="en-US"/>
        </a:p>
      </dgm:t>
    </dgm:pt>
    <dgm:pt modelId="{20198900-C7CE-44AB-8396-47FFADC79FD9}" type="sibTrans" cxnId="{AD3FC977-D6BB-4B87-8B70-CE1E20063653}">
      <dgm:prSet/>
      <dgm:spPr/>
      <dgm:t>
        <a:bodyPr/>
        <a:lstStyle/>
        <a:p>
          <a:endParaRPr lang="en-US"/>
        </a:p>
      </dgm:t>
    </dgm:pt>
    <dgm:pt modelId="{AB831D3B-EC70-4FC6-B1CD-24307C30EE13}">
      <dgm:prSet/>
      <dgm:spPr/>
      <dgm:t>
        <a:bodyPr/>
        <a:lstStyle/>
        <a:p>
          <a:r>
            <a:rPr lang="en-US"/>
            <a:t>Smart homes: voice-controlled lights, security, and thermostats.</a:t>
          </a:r>
        </a:p>
      </dgm:t>
    </dgm:pt>
    <dgm:pt modelId="{2CF93A58-77C9-4BDD-A099-20E11EFC2F7B}" type="parTrans" cxnId="{EBC684E9-AAB8-4CD8-A11A-474C976AE546}">
      <dgm:prSet/>
      <dgm:spPr/>
      <dgm:t>
        <a:bodyPr/>
        <a:lstStyle/>
        <a:p>
          <a:endParaRPr lang="en-US"/>
        </a:p>
      </dgm:t>
    </dgm:pt>
    <dgm:pt modelId="{DF8055D4-E77C-4296-87D2-28DFCDB0AC37}" type="sibTrans" cxnId="{EBC684E9-AAB8-4CD8-A11A-474C976AE546}">
      <dgm:prSet/>
      <dgm:spPr/>
      <dgm:t>
        <a:bodyPr/>
        <a:lstStyle/>
        <a:p>
          <a:endParaRPr lang="en-US"/>
        </a:p>
      </dgm:t>
    </dgm:pt>
    <dgm:pt modelId="{52B5F23E-A0B3-4FEC-9260-74E476FC8CFB}" type="pres">
      <dgm:prSet presAssocID="{1634EBF1-A1E4-41F9-9272-767AEBEC9882}" presName="root" presStyleCnt="0">
        <dgm:presLayoutVars>
          <dgm:dir/>
          <dgm:resizeHandles val="exact"/>
        </dgm:presLayoutVars>
      </dgm:prSet>
      <dgm:spPr/>
    </dgm:pt>
    <dgm:pt modelId="{449960BE-5FD0-478E-A52E-02CED2CE8A64}" type="pres">
      <dgm:prSet presAssocID="{DA66CDD8-FD18-4D69-8A1E-4EBBFABF3689}" presName="compNode" presStyleCnt="0"/>
      <dgm:spPr/>
    </dgm:pt>
    <dgm:pt modelId="{76911FF3-862B-4A13-814B-DC3730EF61E4}" type="pres">
      <dgm:prSet presAssocID="{DA66CDD8-FD18-4D69-8A1E-4EBBFABF3689}" presName="bgRect" presStyleLbl="bgShp" presStyleIdx="0" presStyleCnt="4"/>
      <dgm:spPr/>
    </dgm:pt>
    <dgm:pt modelId="{A79D36BC-DEB9-488C-AE24-01EC1F2D74B7}" type="pres">
      <dgm:prSet presAssocID="{DA66CDD8-FD18-4D69-8A1E-4EBBFABF368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Lock"/>
        </a:ext>
      </dgm:extLst>
    </dgm:pt>
    <dgm:pt modelId="{D2864B19-96AD-4D4B-BD4E-CC25AE71C473}" type="pres">
      <dgm:prSet presAssocID="{DA66CDD8-FD18-4D69-8A1E-4EBBFABF3689}" presName="spaceRect" presStyleCnt="0"/>
      <dgm:spPr/>
    </dgm:pt>
    <dgm:pt modelId="{1EB5513B-90C4-4556-BA8E-CEEB1CF94200}" type="pres">
      <dgm:prSet presAssocID="{DA66CDD8-FD18-4D69-8A1E-4EBBFABF3689}" presName="parTx" presStyleLbl="revTx" presStyleIdx="0" presStyleCnt="4">
        <dgm:presLayoutVars>
          <dgm:chMax val="0"/>
          <dgm:chPref val="0"/>
        </dgm:presLayoutVars>
      </dgm:prSet>
      <dgm:spPr/>
    </dgm:pt>
    <dgm:pt modelId="{680E9E24-0B55-410A-8C53-1D9CB6C8025A}" type="pres">
      <dgm:prSet presAssocID="{946636A1-59A4-44BA-BE9B-C50743588B70}" presName="sibTrans" presStyleCnt="0"/>
      <dgm:spPr/>
    </dgm:pt>
    <dgm:pt modelId="{C0F5832D-81CB-493D-8687-92A386880745}" type="pres">
      <dgm:prSet presAssocID="{64DBFC85-35DB-43D6-8547-C6BAC488D81B}" presName="compNode" presStyleCnt="0"/>
      <dgm:spPr/>
    </dgm:pt>
    <dgm:pt modelId="{764F2FF8-7834-47B2-BA62-D1086B6D27C3}" type="pres">
      <dgm:prSet presAssocID="{64DBFC85-35DB-43D6-8547-C6BAC488D81B}" presName="bgRect" presStyleLbl="bgShp" presStyleIdx="1" presStyleCnt="4"/>
      <dgm:spPr/>
    </dgm:pt>
    <dgm:pt modelId="{2B9E08D8-A252-4F6E-9D66-03C24BD1CE53}" type="pres">
      <dgm:prSet presAssocID="{64DBFC85-35DB-43D6-8547-C6BAC488D81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bag"/>
        </a:ext>
      </dgm:extLst>
    </dgm:pt>
    <dgm:pt modelId="{A7516B45-548D-4681-8FD3-A16C00E81B53}" type="pres">
      <dgm:prSet presAssocID="{64DBFC85-35DB-43D6-8547-C6BAC488D81B}" presName="spaceRect" presStyleCnt="0"/>
      <dgm:spPr/>
    </dgm:pt>
    <dgm:pt modelId="{DD0FBEDC-6555-45A7-BB05-EC0179F4968F}" type="pres">
      <dgm:prSet presAssocID="{64DBFC85-35DB-43D6-8547-C6BAC488D81B}" presName="parTx" presStyleLbl="revTx" presStyleIdx="1" presStyleCnt="4">
        <dgm:presLayoutVars>
          <dgm:chMax val="0"/>
          <dgm:chPref val="0"/>
        </dgm:presLayoutVars>
      </dgm:prSet>
      <dgm:spPr/>
    </dgm:pt>
    <dgm:pt modelId="{FC8968DD-DC2B-45D6-A128-B4BD36C1369F}" type="pres">
      <dgm:prSet presAssocID="{687501F6-EB34-49D7-A6CB-2F3D7FB601DA}" presName="sibTrans" presStyleCnt="0"/>
      <dgm:spPr/>
    </dgm:pt>
    <dgm:pt modelId="{C826E447-3C7E-43E2-8054-A48305AD76B3}" type="pres">
      <dgm:prSet presAssocID="{EB552EB7-D7BE-4E65-9AC9-AC1904B1E307}" presName="compNode" presStyleCnt="0"/>
      <dgm:spPr/>
    </dgm:pt>
    <dgm:pt modelId="{21ED1426-C49B-4755-932F-D458BC7968C8}" type="pres">
      <dgm:prSet presAssocID="{EB552EB7-D7BE-4E65-9AC9-AC1904B1E307}" presName="bgRect" presStyleLbl="bgShp" presStyleIdx="2" presStyleCnt="4"/>
      <dgm:spPr/>
    </dgm:pt>
    <dgm:pt modelId="{49BA4C04-9439-4F0F-8A16-4591AEDA4619}" type="pres">
      <dgm:prSet presAssocID="{EB552EB7-D7BE-4E65-9AC9-AC1904B1E30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C7B169A1-5F0C-42C0-BEA1-021FBE6C21B0}" type="pres">
      <dgm:prSet presAssocID="{EB552EB7-D7BE-4E65-9AC9-AC1904B1E307}" presName="spaceRect" presStyleCnt="0"/>
      <dgm:spPr/>
    </dgm:pt>
    <dgm:pt modelId="{52C2B750-94ED-43B4-B9BA-92CA42492D81}" type="pres">
      <dgm:prSet presAssocID="{EB552EB7-D7BE-4E65-9AC9-AC1904B1E307}" presName="parTx" presStyleLbl="revTx" presStyleIdx="2" presStyleCnt="4">
        <dgm:presLayoutVars>
          <dgm:chMax val="0"/>
          <dgm:chPref val="0"/>
        </dgm:presLayoutVars>
      </dgm:prSet>
      <dgm:spPr/>
    </dgm:pt>
    <dgm:pt modelId="{934A6015-5E37-421C-AA77-595587CCA3FE}" type="pres">
      <dgm:prSet presAssocID="{20198900-C7CE-44AB-8396-47FFADC79FD9}" presName="sibTrans" presStyleCnt="0"/>
      <dgm:spPr/>
    </dgm:pt>
    <dgm:pt modelId="{E6E6A33F-F296-4F24-85A0-6AFECF7342C6}" type="pres">
      <dgm:prSet presAssocID="{AB831D3B-EC70-4FC6-B1CD-24307C30EE13}" presName="compNode" presStyleCnt="0"/>
      <dgm:spPr/>
    </dgm:pt>
    <dgm:pt modelId="{F5175F08-5557-480B-98B7-C5CEC13BDEE9}" type="pres">
      <dgm:prSet presAssocID="{AB831D3B-EC70-4FC6-B1CD-24307C30EE13}" presName="bgRect" presStyleLbl="bgShp" presStyleIdx="3" presStyleCnt="4"/>
      <dgm:spPr/>
    </dgm:pt>
    <dgm:pt modelId="{64FDD54E-DA15-481C-BE9D-BA93B175A1DC}" type="pres">
      <dgm:prSet presAssocID="{AB831D3B-EC70-4FC6-B1CD-24307C30EE1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641AB9E-64B3-4946-A765-AA06CF6FB1E0}" type="pres">
      <dgm:prSet presAssocID="{AB831D3B-EC70-4FC6-B1CD-24307C30EE13}" presName="spaceRect" presStyleCnt="0"/>
      <dgm:spPr/>
    </dgm:pt>
    <dgm:pt modelId="{2AA8E007-9AA7-4428-B716-5BC35C14C10F}" type="pres">
      <dgm:prSet presAssocID="{AB831D3B-EC70-4FC6-B1CD-24307C30EE1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EAB935C-4851-4A8E-B024-C076A794EACF}" srcId="{1634EBF1-A1E4-41F9-9272-767AEBEC9882}" destId="{64DBFC85-35DB-43D6-8547-C6BAC488D81B}" srcOrd="1" destOrd="0" parTransId="{65F32992-62D3-4DC4-B2E4-F6CD1975DC6E}" sibTransId="{687501F6-EB34-49D7-A6CB-2F3D7FB601DA}"/>
    <dgm:cxn modelId="{AD3FC977-D6BB-4B87-8B70-CE1E20063653}" srcId="{1634EBF1-A1E4-41F9-9272-767AEBEC9882}" destId="{EB552EB7-D7BE-4E65-9AC9-AC1904B1E307}" srcOrd="2" destOrd="0" parTransId="{AE081069-1BD6-43DD-A47C-01A982F1FAB0}" sibTransId="{20198900-C7CE-44AB-8396-47FFADC79FD9}"/>
    <dgm:cxn modelId="{AB808A58-5EFC-4D09-91A3-EEA69F08DBC6}" type="presOf" srcId="{DA66CDD8-FD18-4D69-8A1E-4EBBFABF3689}" destId="{1EB5513B-90C4-4556-BA8E-CEEB1CF94200}" srcOrd="0" destOrd="0" presId="urn:microsoft.com/office/officeart/2018/2/layout/IconVerticalSolidList"/>
    <dgm:cxn modelId="{A7DD4F84-3092-4A6F-9B42-21F5012FD998}" type="presOf" srcId="{1634EBF1-A1E4-41F9-9272-767AEBEC9882}" destId="{52B5F23E-A0B3-4FEC-9260-74E476FC8CFB}" srcOrd="0" destOrd="0" presId="urn:microsoft.com/office/officeart/2018/2/layout/IconVerticalSolidList"/>
    <dgm:cxn modelId="{7F023FC0-9679-4F8F-94D9-27EA0E42E503}" type="presOf" srcId="{64DBFC85-35DB-43D6-8547-C6BAC488D81B}" destId="{DD0FBEDC-6555-45A7-BB05-EC0179F4968F}" srcOrd="0" destOrd="0" presId="urn:microsoft.com/office/officeart/2018/2/layout/IconVerticalSolidList"/>
    <dgm:cxn modelId="{9F1ECDCE-6AC0-47BB-8BD4-DD0C6D9FF798}" srcId="{1634EBF1-A1E4-41F9-9272-767AEBEC9882}" destId="{DA66CDD8-FD18-4D69-8A1E-4EBBFABF3689}" srcOrd="0" destOrd="0" parTransId="{4227CBEF-BDB3-45BE-8EEA-4312AD21EE2D}" sibTransId="{946636A1-59A4-44BA-BE9B-C50743588B70}"/>
    <dgm:cxn modelId="{BC096ED3-E9DD-4E4F-A85A-9023A2575031}" type="presOf" srcId="{AB831D3B-EC70-4FC6-B1CD-24307C30EE13}" destId="{2AA8E007-9AA7-4428-B716-5BC35C14C10F}" srcOrd="0" destOrd="0" presId="urn:microsoft.com/office/officeart/2018/2/layout/IconVerticalSolidList"/>
    <dgm:cxn modelId="{DBC3D9E0-4146-4DBD-A0AF-9886A80EDBE4}" type="presOf" srcId="{EB552EB7-D7BE-4E65-9AC9-AC1904B1E307}" destId="{52C2B750-94ED-43B4-B9BA-92CA42492D81}" srcOrd="0" destOrd="0" presId="urn:microsoft.com/office/officeart/2018/2/layout/IconVerticalSolidList"/>
    <dgm:cxn modelId="{EBC684E9-AAB8-4CD8-A11A-474C976AE546}" srcId="{1634EBF1-A1E4-41F9-9272-767AEBEC9882}" destId="{AB831D3B-EC70-4FC6-B1CD-24307C30EE13}" srcOrd="3" destOrd="0" parTransId="{2CF93A58-77C9-4BDD-A099-20E11EFC2F7B}" sibTransId="{DF8055D4-E77C-4296-87D2-28DFCDB0AC37}"/>
    <dgm:cxn modelId="{44AF2460-69DE-4078-870C-4354E6BFFF12}" type="presParOf" srcId="{52B5F23E-A0B3-4FEC-9260-74E476FC8CFB}" destId="{449960BE-5FD0-478E-A52E-02CED2CE8A64}" srcOrd="0" destOrd="0" presId="urn:microsoft.com/office/officeart/2018/2/layout/IconVerticalSolidList"/>
    <dgm:cxn modelId="{56FEAA94-E819-4FFB-9C65-BA4116315709}" type="presParOf" srcId="{449960BE-5FD0-478E-A52E-02CED2CE8A64}" destId="{76911FF3-862B-4A13-814B-DC3730EF61E4}" srcOrd="0" destOrd="0" presId="urn:microsoft.com/office/officeart/2018/2/layout/IconVerticalSolidList"/>
    <dgm:cxn modelId="{AF758428-3D54-4B5B-922F-5FB6CC0DADF0}" type="presParOf" srcId="{449960BE-5FD0-478E-A52E-02CED2CE8A64}" destId="{A79D36BC-DEB9-488C-AE24-01EC1F2D74B7}" srcOrd="1" destOrd="0" presId="urn:microsoft.com/office/officeart/2018/2/layout/IconVerticalSolidList"/>
    <dgm:cxn modelId="{2D180FB3-CC74-4404-89B8-0CEE31CBECBC}" type="presParOf" srcId="{449960BE-5FD0-478E-A52E-02CED2CE8A64}" destId="{D2864B19-96AD-4D4B-BD4E-CC25AE71C473}" srcOrd="2" destOrd="0" presId="urn:microsoft.com/office/officeart/2018/2/layout/IconVerticalSolidList"/>
    <dgm:cxn modelId="{F15F6081-AC24-4149-8421-3D24B78C4DD2}" type="presParOf" srcId="{449960BE-5FD0-478E-A52E-02CED2CE8A64}" destId="{1EB5513B-90C4-4556-BA8E-CEEB1CF94200}" srcOrd="3" destOrd="0" presId="urn:microsoft.com/office/officeart/2018/2/layout/IconVerticalSolidList"/>
    <dgm:cxn modelId="{26DEDFB5-05F0-4199-8417-34CC2A7098B1}" type="presParOf" srcId="{52B5F23E-A0B3-4FEC-9260-74E476FC8CFB}" destId="{680E9E24-0B55-410A-8C53-1D9CB6C8025A}" srcOrd="1" destOrd="0" presId="urn:microsoft.com/office/officeart/2018/2/layout/IconVerticalSolidList"/>
    <dgm:cxn modelId="{AF4C46C8-7DA5-439D-8052-FE793187A8A7}" type="presParOf" srcId="{52B5F23E-A0B3-4FEC-9260-74E476FC8CFB}" destId="{C0F5832D-81CB-493D-8687-92A386880745}" srcOrd="2" destOrd="0" presId="urn:microsoft.com/office/officeart/2018/2/layout/IconVerticalSolidList"/>
    <dgm:cxn modelId="{5CD7E56D-92C8-4F3F-B625-E3B908356285}" type="presParOf" srcId="{C0F5832D-81CB-493D-8687-92A386880745}" destId="{764F2FF8-7834-47B2-BA62-D1086B6D27C3}" srcOrd="0" destOrd="0" presId="urn:microsoft.com/office/officeart/2018/2/layout/IconVerticalSolidList"/>
    <dgm:cxn modelId="{71210E46-19C4-4A6F-9295-903B851E9A5C}" type="presParOf" srcId="{C0F5832D-81CB-493D-8687-92A386880745}" destId="{2B9E08D8-A252-4F6E-9D66-03C24BD1CE53}" srcOrd="1" destOrd="0" presId="urn:microsoft.com/office/officeart/2018/2/layout/IconVerticalSolidList"/>
    <dgm:cxn modelId="{0F611099-69C0-491D-9D80-70B15919630F}" type="presParOf" srcId="{C0F5832D-81CB-493D-8687-92A386880745}" destId="{A7516B45-548D-4681-8FD3-A16C00E81B53}" srcOrd="2" destOrd="0" presId="urn:microsoft.com/office/officeart/2018/2/layout/IconVerticalSolidList"/>
    <dgm:cxn modelId="{08ECE266-D9D8-48CB-BF15-3E4D9A027264}" type="presParOf" srcId="{C0F5832D-81CB-493D-8687-92A386880745}" destId="{DD0FBEDC-6555-45A7-BB05-EC0179F4968F}" srcOrd="3" destOrd="0" presId="urn:microsoft.com/office/officeart/2018/2/layout/IconVerticalSolidList"/>
    <dgm:cxn modelId="{C1D31A23-6E2F-4C77-A57A-5A0610B3F0C7}" type="presParOf" srcId="{52B5F23E-A0B3-4FEC-9260-74E476FC8CFB}" destId="{FC8968DD-DC2B-45D6-A128-B4BD36C1369F}" srcOrd="3" destOrd="0" presId="urn:microsoft.com/office/officeart/2018/2/layout/IconVerticalSolidList"/>
    <dgm:cxn modelId="{CF553E1B-D859-46BC-80A1-0C92CA393AAF}" type="presParOf" srcId="{52B5F23E-A0B3-4FEC-9260-74E476FC8CFB}" destId="{C826E447-3C7E-43E2-8054-A48305AD76B3}" srcOrd="4" destOrd="0" presId="urn:microsoft.com/office/officeart/2018/2/layout/IconVerticalSolidList"/>
    <dgm:cxn modelId="{4788B690-43C4-4C7D-B982-49414EFEC3AE}" type="presParOf" srcId="{C826E447-3C7E-43E2-8054-A48305AD76B3}" destId="{21ED1426-C49B-4755-932F-D458BC7968C8}" srcOrd="0" destOrd="0" presId="urn:microsoft.com/office/officeart/2018/2/layout/IconVerticalSolidList"/>
    <dgm:cxn modelId="{922FF64A-2495-481B-808A-5E8EA9C0A490}" type="presParOf" srcId="{C826E447-3C7E-43E2-8054-A48305AD76B3}" destId="{49BA4C04-9439-4F0F-8A16-4591AEDA4619}" srcOrd="1" destOrd="0" presId="urn:microsoft.com/office/officeart/2018/2/layout/IconVerticalSolidList"/>
    <dgm:cxn modelId="{C0A8E758-96BF-4A76-A18C-A383DE3EB470}" type="presParOf" srcId="{C826E447-3C7E-43E2-8054-A48305AD76B3}" destId="{C7B169A1-5F0C-42C0-BEA1-021FBE6C21B0}" srcOrd="2" destOrd="0" presId="urn:microsoft.com/office/officeart/2018/2/layout/IconVerticalSolidList"/>
    <dgm:cxn modelId="{94367555-E256-45EA-BA9A-EF36B1F7BB60}" type="presParOf" srcId="{C826E447-3C7E-43E2-8054-A48305AD76B3}" destId="{52C2B750-94ED-43B4-B9BA-92CA42492D81}" srcOrd="3" destOrd="0" presId="urn:microsoft.com/office/officeart/2018/2/layout/IconVerticalSolidList"/>
    <dgm:cxn modelId="{C6D25D7E-A630-4027-82B4-C43F34411763}" type="presParOf" srcId="{52B5F23E-A0B3-4FEC-9260-74E476FC8CFB}" destId="{934A6015-5E37-421C-AA77-595587CCA3FE}" srcOrd="5" destOrd="0" presId="urn:microsoft.com/office/officeart/2018/2/layout/IconVerticalSolidList"/>
    <dgm:cxn modelId="{9DE5C709-79D1-417B-95A3-7D78D1D32BCE}" type="presParOf" srcId="{52B5F23E-A0B3-4FEC-9260-74E476FC8CFB}" destId="{E6E6A33F-F296-4F24-85A0-6AFECF7342C6}" srcOrd="6" destOrd="0" presId="urn:microsoft.com/office/officeart/2018/2/layout/IconVerticalSolidList"/>
    <dgm:cxn modelId="{168ACF76-D7E9-4D8C-AA12-8ABB629FA459}" type="presParOf" srcId="{E6E6A33F-F296-4F24-85A0-6AFECF7342C6}" destId="{F5175F08-5557-480B-98B7-C5CEC13BDEE9}" srcOrd="0" destOrd="0" presId="urn:microsoft.com/office/officeart/2018/2/layout/IconVerticalSolidList"/>
    <dgm:cxn modelId="{B5D8D234-6708-4580-8F14-817FEB4EFCFF}" type="presParOf" srcId="{E6E6A33F-F296-4F24-85A0-6AFECF7342C6}" destId="{64FDD54E-DA15-481C-BE9D-BA93B175A1DC}" srcOrd="1" destOrd="0" presId="urn:microsoft.com/office/officeart/2018/2/layout/IconVerticalSolidList"/>
    <dgm:cxn modelId="{C8284E32-CE8B-4772-B1AE-274C5D066AC8}" type="presParOf" srcId="{E6E6A33F-F296-4F24-85A0-6AFECF7342C6}" destId="{6641AB9E-64B3-4946-A765-AA06CF6FB1E0}" srcOrd="2" destOrd="0" presId="urn:microsoft.com/office/officeart/2018/2/layout/IconVerticalSolidList"/>
    <dgm:cxn modelId="{6F00BF05-68D1-4A5F-9601-F0BCBB0C9503}" type="presParOf" srcId="{E6E6A33F-F296-4F24-85A0-6AFECF7342C6}" destId="{2AA8E007-9AA7-4428-B716-5BC35C14C10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65E16-0065-4CC3-BBBF-BBA6B20CA7FA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E3E82-9EB9-4E7D-B315-53D3E0B2E873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69D68-5820-4952-B559-6F7879B4D48F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Human–AI Interaction (HAI) is the study of how humans use and communicate with AI-powered systems.</a:t>
          </a:r>
        </a:p>
      </dsp:txBody>
      <dsp:txXfrm>
        <a:off x="1844034" y="682"/>
        <a:ext cx="4401230" cy="1596566"/>
      </dsp:txXfrm>
    </dsp:sp>
    <dsp:sp modelId="{0A807400-D663-4817-9FF8-25A64B7321B0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A4706-9D66-4845-8FB8-2FA33DF77948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24C3C-7F49-4806-9590-4013D500506F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It combines psychology </a:t>
          </a:r>
          <a:r>
            <a:rPr lang="ar-EG" sz="1800" kern="1200" dirty="0"/>
            <a:t>علم النفس</a:t>
          </a:r>
          <a:r>
            <a:rPr lang="en-US" sz="1800" kern="1200" dirty="0"/>
            <a:t>, computer science, and design.</a:t>
          </a:r>
          <a:endParaRPr lang="ar-EG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Focus: making AI understandable, useful, and supportive.</a:t>
          </a:r>
        </a:p>
      </dsp:txBody>
      <dsp:txXfrm>
        <a:off x="1844034" y="1996390"/>
        <a:ext cx="4401230" cy="1596566"/>
      </dsp:txXfrm>
    </dsp:sp>
    <dsp:sp modelId="{7B38043A-3F22-41E2-87D8-3152913CF3B0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906D8B-EAFE-4424-97BF-B565CA0D5C64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C681E-539B-4E8D-8D5F-87A58D384562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Example: Talking to a voice assistant like Alexa.</a:t>
          </a:r>
        </a:p>
      </dsp:txBody>
      <dsp:txXfrm>
        <a:off x="1844034" y="3992098"/>
        <a:ext cx="4401230" cy="15965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B43F4-566B-4F52-B0AC-53E8B2C66416}">
      <dsp:nvSpPr>
        <dsp:cNvPr id="0" name=""/>
        <dsp:cNvSpPr/>
      </dsp:nvSpPr>
      <dsp:spPr>
        <a:xfrm>
          <a:off x="973190" y="986724"/>
          <a:ext cx="1264141" cy="12641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6B1BB-2516-44F6-B346-FA5A75CCEB12}">
      <dsp:nvSpPr>
        <dsp:cNvPr id="0" name=""/>
        <dsp:cNvSpPr/>
      </dsp:nvSpPr>
      <dsp:spPr>
        <a:xfrm>
          <a:off x="1242597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1F371-8BF4-4AB7-8EB9-B6D6012DE9A4}">
      <dsp:nvSpPr>
        <dsp:cNvPr id="0" name=""/>
        <dsp:cNvSpPr/>
      </dsp:nvSpPr>
      <dsp:spPr>
        <a:xfrm>
          <a:off x="569079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Business: AI chatbots manage customer inquiries.</a:t>
          </a:r>
        </a:p>
      </dsp:txBody>
      <dsp:txXfrm>
        <a:off x="569079" y="2644614"/>
        <a:ext cx="2072362" cy="720000"/>
      </dsp:txXfrm>
    </dsp:sp>
    <dsp:sp modelId="{5FDF7411-74C5-4DA5-8A19-46F04A4319EC}">
      <dsp:nvSpPr>
        <dsp:cNvPr id="0" name=""/>
        <dsp:cNvSpPr/>
      </dsp:nvSpPr>
      <dsp:spPr>
        <a:xfrm>
          <a:off x="3408216" y="986724"/>
          <a:ext cx="1264141" cy="12641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15FF9-4408-43D6-A414-EAAB173FBEB1}">
      <dsp:nvSpPr>
        <dsp:cNvPr id="0" name=""/>
        <dsp:cNvSpPr/>
      </dsp:nvSpPr>
      <dsp:spPr>
        <a:xfrm>
          <a:off x="3677623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168A0-697F-49FF-9771-95CB439E945B}">
      <dsp:nvSpPr>
        <dsp:cNvPr id="0" name=""/>
        <dsp:cNvSpPr/>
      </dsp:nvSpPr>
      <dsp:spPr>
        <a:xfrm>
          <a:off x="3004105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HR: AI filters resumes and selects candidates.</a:t>
          </a:r>
        </a:p>
      </dsp:txBody>
      <dsp:txXfrm>
        <a:off x="3004105" y="2644614"/>
        <a:ext cx="2072362" cy="720000"/>
      </dsp:txXfrm>
    </dsp:sp>
    <dsp:sp modelId="{48FF7FBD-05AC-4731-A64E-CC68118A3F6B}">
      <dsp:nvSpPr>
        <dsp:cNvPr id="0" name=""/>
        <dsp:cNvSpPr/>
      </dsp:nvSpPr>
      <dsp:spPr>
        <a:xfrm>
          <a:off x="5843242" y="986724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681A5-C819-4AA6-88DD-7DB9D7D498CD}">
      <dsp:nvSpPr>
        <dsp:cNvPr id="0" name=""/>
        <dsp:cNvSpPr/>
      </dsp:nvSpPr>
      <dsp:spPr>
        <a:xfrm>
          <a:off x="6112649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295A0-E06B-44EA-BB94-CF8DD02825E0}">
      <dsp:nvSpPr>
        <dsp:cNvPr id="0" name=""/>
        <dsp:cNvSpPr/>
      </dsp:nvSpPr>
      <dsp:spPr>
        <a:xfrm>
          <a:off x="5439131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Data analytics: generates insights and predictions.</a:t>
          </a:r>
        </a:p>
      </dsp:txBody>
      <dsp:txXfrm>
        <a:off x="5439131" y="2644614"/>
        <a:ext cx="2072362" cy="720000"/>
      </dsp:txXfrm>
    </dsp:sp>
    <dsp:sp modelId="{4869DFA4-804B-4033-9392-68700D524B28}">
      <dsp:nvSpPr>
        <dsp:cNvPr id="0" name=""/>
        <dsp:cNvSpPr/>
      </dsp:nvSpPr>
      <dsp:spPr>
        <a:xfrm>
          <a:off x="8278268" y="986724"/>
          <a:ext cx="1264141" cy="1264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381F5-52AB-4D5B-BB22-AE315559E18E}">
      <dsp:nvSpPr>
        <dsp:cNvPr id="0" name=""/>
        <dsp:cNvSpPr/>
      </dsp:nvSpPr>
      <dsp:spPr>
        <a:xfrm>
          <a:off x="8547675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F96C6-23ED-4307-949A-C2C79D1335FC}">
      <dsp:nvSpPr>
        <dsp:cNvPr id="0" name=""/>
        <dsp:cNvSpPr/>
      </dsp:nvSpPr>
      <dsp:spPr>
        <a:xfrm>
          <a:off x="7874157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Healthcare: AI supports doctors with diagnoses.</a:t>
          </a:r>
        </a:p>
      </dsp:txBody>
      <dsp:txXfrm>
        <a:off x="7874157" y="2644614"/>
        <a:ext cx="2072362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56EDA-E208-4EB2-8ABB-F47D26F36281}">
      <dsp:nvSpPr>
        <dsp:cNvPr id="0" name=""/>
        <dsp:cNvSpPr/>
      </dsp:nvSpPr>
      <dsp:spPr>
        <a:xfrm>
          <a:off x="973190" y="986724"/>
          <a:ext cx="1264141" cy="12641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CFEB6-8D87-45F7-928C-67A112004115}">
      <dsp:nvSpPr>
        <dsp:cNvPr id="0" name=""/>
        <dsp:cNvSpPr/>
      </dsp:nvSpPr>
      <dsp:spPr>
        <a:xfrm>
          <a:off x="1242597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BD33C-7F90-4FE0-8C0B-8F3EF60EDE7B}">
      <dsp:nvSpPr>
        <dsp:cNvPr id="0" name=""/>
        <dsp:cNvSpPr/>
      </dsp:nvSpPr>
      <dsp:spPr>
        <a:xfrm>
          <a:off x="569079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Faster and more accurate decision-making.</a:t>
          </a:r>
        </a:p>
      </dsp:txBody>
      <dsp:txXfrm>
        <a:off x="569079" y="2644614"/>
        <a:ext cx="2072362" cy="720000"/>
      </dsp:txXfrm>
    </dsp:sp>
    <dsp:sp modelId="{977736A8-0270-4C56-A297-2CAB461E997D}">
      <dsp:nvSpPr>
        <dsp:cNvPr id="0" name=""/>
        <dsp:cNvSpPr/>
      </dsp:nvSpPr>
      <dsp:spPr>
        <a:xfrm>
          <a:off x="3408216" y="986724"/>
          <a:ext cx="1264141" cy="12641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52810-AFA2-48A3-A0AF-754CE760F1A4}">
      <dsp:nvSpPr>
        <dsp:cNvPr id="0" name=""/>
        <dsp:cNvSpPr/>
      </dsp:nvSpPr>
      <dsp:spPr>
        <a:xfrm>
          <a:off x="3677623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63DBC-45B9-47E3-80CC-A13F7B74A5F8}">
      <dsp:nvSpPr>
        <dsp:cNvPr id="0" name=""/>
        <dsp:cNvSpPr/>
      </dsp:nvSpPr>
      <dsp:spPr>
        <a:xfrm>
          <a:off x="3004105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Easier and more natural communication.</a:t>
          </a:r>
        </a:p>
      </dsp:txBody>
      <dsp:txXfrm>
        <a:off x="3004105" y="2644614"/>
        <a:ext cx="2072362" cy="720000"/>
      </dsp:txXfrm>
    </dsp:sp>
    <dsp:sp modelId="{60407DF8-6F77-4244-AD0D-BF7ED33114AB}">
      <dsp:nvSpPr>
        <dsp:cNvPr id="0" name=""/>
        <dsp:cNvSpPr/>
      </dsp:nvSpPr>
      <dsp:spPr>
        <a:xfrm>
          <a:off x="5843242" y="986724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CF8EA-EF37-4B54-A90F-D2E7BA444A12}">
      <dsp:nvSpPr>
        <dsp:cNvPr id="0" name=""/>
        <dsp:cNvSpPr/>
      </dsp:nvSpPr>
      <dsp:spPr>
        <a:xfrm>
          <a:off x="6112649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E43FF-5CDA-43D0-AD92-626ABCCDDC2E}">
      <dsp:nvSpPr>
        <dsp:cNvPr id="0" name=""/>
        <dsp:cNvSpPr/>
      </dsp:nvSpPr>
      <dsp:spPr>
        <a:xfrm>
          <a:off x="5439131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Personalized services based on user preferences.</a:t>
          </a:r>
        </a:p>
      </dsp:txBody>
      <dsp:txXfrm>
        <a:off x="5439131" y="2644614"/>
        <a:ext cx="2072362" cy="720000"/>
      </dsp:txXfrm>
    </dsp:sp>
    <dsp:sp modelId="{46C8533E-12AD-4B2A-8828-5645D5D0B0F5}">
      <dsp:nvSpPr>
        <dsp:cNvPr id="0" name=""/>
        <dsp:cNvSpPr/>
      </dsp:nvSpPr>
      <dsp:spPr>
        <a:xfrm>
          <a:off x="8278268" y="986724"/>
          <a:ext cx="1264141" cy="1264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CE7FD-78D8-4B41-ADBA-C3B83F4AB562}">
      <dsp:nvSpPr>
        <dsp:cNvPr id="0" name=""/>
        <dsp:cNvSpPr/>
      </dsp:nvSpPr>
      <dsp:spPr>
        <a:xfrm>
          <a:off x="8547675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AE274-6DB0-4BA0-BFE3-71CB2FBD6F0E}">
      <dsp:nvSpPr>
        <dsp:cNvPr id="0" name=""/>
        <dsp:cNvSpPr/>
      </dsp:nvSpPr>
      <dsp:spPr>
        <a:xfrm>
          <a:off x="7874157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Reduces human workload and stress.</a:t>
          </a:r>
        </a:p>
      </dsp:txBody>
      <dsp:txXfrm>
        <a:off x="7874157" y="2644614"/>
        <a:ext cx="2072362" cy="720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67E2D-E43E-4743-A341-F6EC3A20DD7E}">
      <dsp:nvSpPr>
        <dsp:cNvPr id="0" name=""/>
        <dsp:cNvSpPr/>
      </dsp:nvSpPr>
      <dsp:spPr>
        <a:xfrm>
          <a:off x="380489" y="0"/>
          <a:ext cx="5530735" cy="5530735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F8C40-377A-491D-8399-A6DC4159C9BF}">
      <dsp:nvSpPr>
        <dsp:cNvPr id="0" name=""/>
        <dsp:cNvSpPr/>
      </dsp:nvSpPr>
      <dsp:spPr>
        <a:xfrm>
          <a:off x="905909" y="525419"/>
          <a:ext cx="2156986" cy="21569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Developed by OpenAI as a conversational AI.</a:t>
          </a:r>
        </a:p>
      </dsp:txBody>
      <dsp:txXfrm>
        <a:off x="1011204" y="630714"/>
        <a:ext cx="1946396" cy="1946396"/>
      </dsp:txXfrm>
    </dsp:sp>
    <dsp:sp modelId="{33EAD9B3-D4C5-482D-8159-CE5E0CFF412B}">
      <dsp:nvSpPr>
        <dsp:cNvPr id="0" name=""/>
        <dsp:cNvSpPr/>
      </dsp:nvSpPr>
      <dsp:spPr>
        <a:xfrm>
          <a:off x="3228818" y="525419"/>
          <a:ext cx="2156986" cy="2156986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Applications: education, customer service, coding help.</a:t>
          </a:r>
        </a:p>
      </dsp:txBody>
      <dsp:txXfrm>
        <a:off x="3334113" y="630714"/>
        <a:ext cx="1946396" cy="1946396"/>
      </dsp:txXfrm>
    </dsp:sp>
    <dsp:sp modelId="{41E22F1E-0D97-471B-BE63-54E78E41056C}">
      <dsp:nvSpPr>
        <dsp:cNvPr id="0" name=""/>
        <dsp:cNvSpPr/>
      </dsp:nvSpPr>
      <dsp:spPr>
        <a:xfrm>
          <a:off x="905909" y="2848328"/>
          <a:ext cx="2156986" cy="2156986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Strengths: generates natural human-like responses.</a:t>
          </a:r>
        </a:p>
      </dsp:txBody>
      <dsp:txXfrm>
        <a:off x="1011204" y="2953623"/>
        <a:ext cx="1946396" cy="1946396"/>
      </dsp:txXfrm>
    </dsp:sp>
    <dsp:sp modelId="{B60AE77D-53CC-47FB-B087-B4183F0EB522}">
      <dsp:nvSpPr>
        <dsp:cNvPr id="0" name=""/>
        <dsp:cNvSpPr/>
      </dsp:nvSpPr>
      <dsp:spPr>
        <a:xfrm>
          <a:off x="3228818" y="2848328"/>
          <a:ext cx="2156986" cy="215698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Limitations: can sometimes provide biased or inaccurate information.</a:t>
          </a:r>
        </a:p>
      </dsp:txBody>
      <dsp:txXfrm>
        <a:off x="3334113" y="2953623"/>
        <a:ext cx="1946396" cy="19463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E8FBE-83F3-437D-85AE-737A836F36FD}">
      <dsp:nvSpPr>
        <dsp:cNvPr id="0" name=""/>
        <dsp:cNvSpPr/>
      </dsp:nvSpPr>
      <dsp:spPr>
        <a:xfrm>
          <a:off x="371445" y="0"/>
          <a:ext cx="5560839" cy="5560839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DDDAF-B2A2-4F87-923E-64B8BAD6A3BB}">
      <dsp:nvSpPr>
        <dsp:cNvPr id="0" name=""/>
        <dsp:cNvSpPr/>
      </dsp:nvSpPr>
      <dsp:spPr>
        <a:xfrm>
          <a:off x="899724" y="528279"/>
          <a:ext cx="2168727" cy="21687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Uses machine learning to recommend shows and movies.</a:t>
          </a:r>
        </a:p>
      </dsp:txBody>
      <dsp:txXfrm>
        <a:off x="1005593" y="634148"/>
        <a:ext cx="1956989" cy="1956989"/>
      </dsp:txXfrm>
    </dsp:sp>
    <dsp:sp modelId="{204B274D-AFF6-4F9D-9236-814DC4B68E3D}">
      <dsp:nvSpPr>
        <dsp:cNvPr id="0" name=""/>
        <dsp:cNvSpPr/>
      </dsp:nvSpPr>
      <dsp:spPr>
        <a:xfrm>
          <a:off x="3235277" y="528279"/>
          <a:ext cx="2168727" cy="21687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Analyzes viewing history, ratings, and preferences.</a:t>
          </a:r>
        </a:p>
      </dsp:txBody>
      <dsp:txXfrm>
        <a:off x="3341146" y="634148"/>
        <a:ext cx="1956989" cy="1956989"/>
      </dsp:txXfrm>
    </dsp:sp>
    <dsp:sp modelId="{32979685-1025-412C-84C3-A50B74D5F2E9}">
      <dsp:nvSpPr>
        <dsp:cNvPr id="0" name=""/>
        <dsp:cNvSpPr/>
      </dsp:nvSpPr>
      <dsp:spPr>
        <a:xfrm>
          <a:off x="899724" y="2863832"/>
          <a:ext cx="2168727" cy="21687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Benefit: keeps users engaged and entertained.</a:t>
          </a:r>
        </a:p>
      </dsp:txBody>
      <dsp:txXfrm>
        <a:off x="1005593" y="2969701"/>
        <a:ext cx="1956989" cy="1956989"/>
      </dsp:txXfrm>
    </dsp:sp>
    <dsp:sp modelId="{48C17481-375C-4C00-BB97-73DA7BF61439}">
      <dsp:nvSpPr>
        <dsp:cNvPr id="0" name=""/>
        <dsp:cNvSpPr/>
      </dsp:nvSpPr>
      <dsp:spPr>
        <a:xfrm>
          <a:off x="3235277" y="2863832"/>
          <a:ext cx="2168727" cy="21687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Challenge: “filter bubble” effect (users only see similar content).</a:t>
          </a:r>
        </a:p>
      </dsp:txBody>
      <dsp:txXfrm>
        <a:off x="3341146" y="2969701"/>
        <a:ext cx="1956989" cy="19569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66CA4-3CAE-4758-92A0-988C06226993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0DD6B-749E-41E4-9D94-612D794E3474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6E964-E588-4966-8430-C6F82C212371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Future AI will be more transparent, adaptive, and human-friendly.</a:t>
          </a:r>
        </a:p>
      </dsp:txBody>
      <dsp:txXfrm>
        <a:off x="1435590" y="531"/>
        <a:ext cx="9080009" cy="1242935"/>
      </dsp:txXfrm>
    </dsp:sp>
    <dsp:sp modelId="{9B4987B8-97A2-45EF-9C4E-8017DAB52DF7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BE37B-5E79-4B17-8B0C-0E58386326DA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2268D-9558-4330-99AC-F2D2695CB890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Human–AI collaboration will expand in workplaces, homes, and society.</a:t>
          </a:r>
        </a:p>
      </dsp:txBody>
      <dsp:txXfrm>
        <a:off x="1435590" y="1554201"/>
        <a:ext cx="9080009" cy="1242935"/>
      </dsp:txXfrm>
    </dsp:sp>
    <dsp:sp modelId="{D736FE21-78A0-4266-ADB3-F54B129BD5FD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64EE3-6B42-4FE3-B8B3-3FFFAB4CA743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084EB-DB34-4E0C-89E1-2217A9593368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Summary: HAI = building trust, usability, and ethical collaboration between humans and machines.</a:t>
          </a:r>
        </a:p>
      </dsp:txBody>
      <dsp:txXfrm>
        <a:off x="1435590" y="3107870"/>
        <a:ext cx="9080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898FC-3617-4445-8AEF-634F0C1E3A3A}">
      <dsp:nvSpPr>
        <dsp:cNvPr id="0" name=""/>
        <dsp:cNvSpPr/>
      </dsp:nvSpPr>
      <dsp:spPr>
        <a:xfrm>
          <a:off x="0" y="404453"/>
          <a:ext cx="6245265" cy="1539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HCI (Human–Computer Interaction): interaction with traditional computers that follow fixed instructions.</a:t>
          </a:r>
        </a:p>
      </dsp:txBody>
      <dsp:txXfrm>
        <a:off x="75163" y="479616"/>
        <a:ext cx="6094939" cy="1389393"/>
      </dsp:txXfrm>
    </dsp:sp>
    <dsp:sp modelId="{F5EBEE28-97D0-4A37-9498-9C6407BE534A}">
      <dsp:nvSpPr>
        <dsp:cNvPr id="0" name=""/>
        <dsp:cNvSpPr/>
      </dsp:nvSpPr>
      <dsp:spPr>
        <a:xfrm>
          <a:off x="0" y="2024813"/>
          <a:ext cx="6245265" cy="153971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HAI (Human–AI Interaction): interaction with systems that learn, adapt, and make intelligent predictions.</a:t>
          </a:r>
        </a:p>
      </dsp:txBody>
      <dsp:txXfrm>
        <a:off x="75163" y="2099976"/>
        <a:ext cx="6094939" cy="1389393"/>
      </dsp:txXfrm>
    </dsp:sp>
    <dsp:sp modelId="{8A29149F-CF5F-4076-A3FF-5AF800D290CF}">
      <dsp:nvSpPr>
        <dsp:cNvPr id="0" name=""/>
        <dsp:cNvSpPr/>
      </dsp:nvSpPr>
      <dsp:spPr>
        <a:xfrm>
          <a:off x="0" y="3645173"/>
          <a:ext cx="6245265" cy="153971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Key difference: AI systems evolve with data, while traditional systems remain static.</a:t>
          </a:r>
        </a:p>
      </dsp:txBody>
      <dsp:txXfrm>
        <a:off x="75163" y="3720336"/>
        <a:ext cx="6094939" cy="1389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D72C6-9847-4EC6-B790-EB0E0D3D947B}">
      <dsp:nvSpPr>
        <dsp:cNvPr id="0" name=""/>
        <dsp:cNvSpPr/>
      </dsp:nvSpPr>
      <dsp:spPr>
        <a:xfrm>
          <a:off x="0" y="45094"/>
          <a:ext cx="4646905" cy="8353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Helps design better AI systems that are user-friendly.</a:t>
          </a:r>
        </a:p>
      </dsp:txBody>
      <dsp:txXfrm>
        <a:off x="40780" y="85874"/>
        <a:ext cx="4565345" cy="753819"/>
      </dsp:txXfrm>
    </dsp:sp>
    <dsp:sp modelId="{4E8CF085-67D2-421D-98D4-E0A86FBE8776}">
      <dsp:nvSpPr>
        <dsp:cNvPr id="0" name=""/>
        <dsp:cNvSpPr/>
      </dsp:nvSpPr>
      <dsp:spPr>
        <a:xfrm>
          <a:off x="0" y="940954"/>
          <a:ext cx="4646905" cy="835379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Reduces errors in critical fields such as medicine and finance.</a:t>
          </a:r>
        </a:p>
      </dsp:txBody>
      <dsp:txXfrm>
        <a:off x="40780" y="981734"/>
        <a:ext cx="4565345" cy="753819"/>
      </dsp:txXfrm>
    </dsp:sp>
    <dsp:sp modelId="{696AB049-91FF-4D68-8EDB-2A23405217D6}">
      <dsp:nvSpPr>
        <dsp:cNvPr id="0" name=""/>
        <dsp:cNvSpPr/>
      </dsp:nvSpPr>
      <dsp:spPr>
        <a:xfrm>
          <a:off x="0" y="1836814"/>
          <a:ext cx="4646905" cy="835379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Ensures AI is used ethically and transparently.</a:t>
          </a:r>
        </a:p>
      </dsp:txBody>
      <dsp:txXfrm>
        <a:off x="40780" y="1877594"/>
        <a:ext cx="4565345" cy="753819"/>
      </dsp:txXfrm>
    </dsp:sp>
    <dsp:sp modelId="{05C9F628-4429-4D39-BE6F-BAA30BF1A119}">
      <dsp:nvSpPr>
        <dsp:cNvPr id="0" name=""/>
        <dsp:cNvSpPr/>
      </dsp:nvSpPr>
      <dsp:spPr>
        <a:xfrm>
          <a:off x="0" y="2732674"/>
          <a:ext cx="4646905" cy="83537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Improves productivity and efficiency in work and personal life.</a:t>
          </a:r>
        </a:p>
      </dsp:txBody>
      <dsp:txXfrm>
        <a:off x="40780" y="2773454"/>
        <a:ext cx="4565345" cy="7538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06063-6362-4166-AFC8-A854CA921755}">
      <dsp:nvSpPr>
        <dsp:cNvPr id="0" name=""/>
        <dsp:cNvSpPr/>
      </dsp:nvSpPr>
      <dsp:spPr>
        <a:xfrm>
          <a:off x="0" y="26633"/>
          <a:ext cx="6245265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Chatbots in online shopping and banking.</a:t>
          </a:r>
        </a:p>
      </dsp:txBody>
      <dsp:txXfrm>
        <a:off x="64083" y="90716"/>
        <a:ext cx="6117099" cy="1184574"/>
      </dsp:txXfrm>
    </dsp:sp>
    <dsp:sp modelId="{463880A4-39F6-4EB6-970A-F590BEF5DDF6}">
      <dsp:nvSpPr>
        <dsp:cNvPr id="0" name=""/>
        <dsp:cNvSpPr/>
      </dsp:nvSpPr>
      <dsp:spPr>
        <a:xfrm>
          <a:off x="0" y="1434413"/>
          <a:ext cx="6245265" cy="131274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Netflix and YouTube recommendations.</a:t>
          </a:r>
        </a:p>
      </dsp:txBody>
      <dsp:txXfrm>
        <a:off x="64083" y="1498496"/>
        <a:ext cx="6117099" cy="1184574"/>
      </dsp:txXfrm>
    </dsp:sp>
    <dsp:sp modelId="{68E26AC2-DC88-4D39-9353-AA8216A8C0A7}">
      <dsp:nvSpPr>
        <dsp:cNvPr id="0" name=""/>
        <dsp:cNvSpPr/>
      </dsp:nvSpPr>
      <dsp:spPr>
        <a:xfrm>
          <a:off x="0" y="2842193"/>
          <a:ext cx="6245265" cy="131274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Google Maps navigation and route planning.</a:t>
          </a:r>
        </a:p>
      </dsp:txBody>
      <dsp:txXfrm>
        <a:off x="64083" y="2906276"/>
        <a:ext cx="6117099" cy="1184574"/>
      </dsp:txXfrm>
    </dsp:sp>
    <dsp:sp modelId="{C8737B26-82C1-4B9E-BD11-78D698DE4EC0}">
      <dsp:nvSpPr>
        <dsp:cNvPr id="0" name=""/>
        <dsp:cNvSpPr/>
      </dsp:nvSpPr>
      <dsp:spPr>
        <a:xfrm>
          <a:off x="0" y="4249973"/>
          <a:ext cx="6245265" cy="13127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Virtual assistants like Siri, Alexa, and Google Assistant.</a:t>
          </a:r>
        </a:p>
      </dsp:txBody>
      <dsp:txXfrm>
        <a:off x="64083" y="4314056"/>
        <a:ext cx="6117099" cy="11845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AD032-727B-48A1-8C6E-992CDB723465}">
      <dsp:nvSpPr>
        <dsp:cNvPr id="0" name=""/>
        <dsp:cNvSpPr/>
      </dsp:nvSpPr>
      <dsp:spPr>
        <a:xfrm>
          <a:off x="0" y="5222"/>
          <a:ext cx="4559425" cy="12827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Spam filters remove unwanted emails.</a:t>
          </a:r>
        </a:p>
      </dsp:txBody>
      <dsp:txXfrm>
        <a:off x="62618" y="67840"/>
        <a:ext cx="4434189" cy="1157490"/>
      </dsp:txXfrm>
    </dsp:sp>
    <dsp:sp modelId="{98A5D51C-E274-48A7-9072-C4C2D721F810}">
      <dsp:nvSpPr>
        <dsp:cNvPr id="0" name=""/>
        <dsp:cNvSpPr/>
      </dsp:nvSpPr>
      <dsp:spPr>
        <a:xfrm>
          <a:off x="0" y="1348429"/>
          <a:ext cx="4559425" cy="128272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Smart replies and predictive text save time.</a:t>
          </a:r>
        </a:p>
      </dsp:txBody>
      <dsp:txXfrm>
        <a:off x="62618" y="1411047"/>
        <a:ext cx="4434189" cy="1157490"/>
      </dsp:txXfrm>
    </dsp:sp>
    <dsp:sp modelId="{303C6E0F-E9F1-494A-82E8-E93EA60794C7}">
      <dsp:nvSpPr>
        <dsp:cNvPr id="0" name=""/>
        <dsp:cNvSpPr/>
      </dsp:nvSpPr>
      <dsp:spPr>
        <a:xfrm>
          <a:off x="0" y="2691635"/>
          <a:ext cx="4559425" cy="128272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Real-time language translation breaks communication barriers.AI chatbots handle customer service 24/7.</a:t>
          </a:r>
        </a:p>
      </dsp:txBody>
      <dsp:txXfrm>
        <a:off x="62618" y="2754253"/>
        <a:ext cx="4434189" cy="11574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050F7-B238-4E1A-AC54-A0AB0B7D41F8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00481-6CC3-44A7-8FDF-0B7E2C007A9B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194E3-64F1-4485-84CD-A40B51619D91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Traditional computers: require exact commands, no learning ability.</a:t>
          </a:r>
        </a:p>
      </dsp:txBody>
      <dsp:txXfrm>
        <a:off x="1844034" y="682"/>
        <a:ext cx="4401230" cy="1596566"/>
      </dsp:txXfrm>
    </dsp:sp>
    <dsp:sp modelId="{5BCFF603-672E-468C-9F14-56D86621FAF2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4FDA8-5E8A-4389-B39A-58C7EBB60FAE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5E95D-4A83-4FDC-9D5A-14FD56574795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AI systems: adapt from experience, </a:t>
          </a:r>
          <a:r>
            <a:rPr lang="en-US" sz="2400" kern="1200" dirty="0">
              <a:solidFill>
                <a:srgbClr val="FF0000"/>
              </a:solidFill>
            </a:rPr>
            <a:t>predict</a:t>
          </a:r>
          <a:r>
            <a:rPr lang="en-US" sz="2400" kern="1200" dirty="0"/>
            <a:t> outcomes, and provide recommendations.</a:t>
          </a:r>
        </a:p>
      </dsp:txBody>
      <dsp:txXfrm>
        <a:off x="1844034" y="1996390"/>
        <a:ext cx="4401230" cy="1596566"/>
      </dsp:txXfrm>
    </dsp:sp>
    <dsp:sp modelId="{CD15C583-242E-4A9E-9E38-3AFADC817A6D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9E5FA-3E6B-460F-A0EF-C42549A9A492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B6F97-830A-491C-B083-1207AF03D58D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AI = more human-like interaction.</a:t>
          </a:r>
        </a:p>
      </dsp:txBody>
      <dsp:txXfrm>
        <a:off x="1844034" y="3992098"/>
        <a:ext cx="4401230" cy="15965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7DC14-4A4B-4B97-B291-7AEFD9239363}">
      <dsp:nvSpPr>
        <dsp:cNvPr id="0" name=""/>
        <dsp:cNvSpPr/>
      </dsp:nvSpPr>
      <dsp:spPr>
        <a:xfrm>
          <a:off x="145160" y="178712"/>
          <a:ext cx="1301244" cy="130124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D0D8C-D243-4774-BF49-4972A99DA089}">
      <dsp:nvSpPr>
        <dsp:cNvPr id="0" name=""/>
        <dsp:cNvSpPr/>
      </dsp:nvSpPr>
      <dsp:spPr>
        <a:xfrm>
          <a:off x="418421" y="451973"/>
          <a:ext cx="754721" cy="7547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B7FC7-24CB-4679-89E2-EC5015FC4117}">
      <dsp:nvSpPr>
        <dsp:cNvPr id="0" name=""/>
        <dsp:cNvSpPr/>
      </dsp:nvSpPr>
      <dsp:spPr>
        <a:xfrm>
          <a:off x="1725242" y="178712"/>
          <a:ext cx="3067218" cy="1301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Transparency: AI decisions should be clear.</a:t>
          </a:r>
        </a:p>
      </dsp:txBody>
      <dsp:txXfrm>
        <a:off x="1725242" y="178712"/>
        <a:ext cx="3067218" cy="1301244"/>
      </dsp:txXfrm>
    </dsp:sp>
    <dsp:sp modelId="{4C3F775D-80EB-442E-85C7-8F96972034F3}">
      <dsp:nvSpPr>
        <dsp:cNvPr id="0" name=""/>
        <dsp:cNvSpPr/>
      </dsp:nvSpPr>
      <dsp:spPr>
        <a:xfrm>
          <a:off x="5326899" y="178712"/>
          <a:ext cx="1301244" cy="130124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EA9EB-0033-423D-BC26-D5B8B97FFE0F}">
      <dsp:nvSpPr>
        <dsp:cNvPr id="0" name=""/>
        <dsp:cNvSpPr/>
      </dsp:nvSpPr>
      <dsp:spPr>
        <a:xfrm>
          <a:off x="5600160" y="451973"/>
          <a:ext cx="754721" cy="7547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4CCC4-AE95-4CF2-8FB0-B8BE280B6DFF}">
      <dsp:nvSpPr>
        <dsp:cNvPr id="0" name=""/>
        <dsp:cNvSpPr/>
      </dsp:nvSpPr>
      <dsp:spPr>
        <a:xfrm>
          <a:off x="6906981" y="178712"/>
          <a:ext cx="3067218" cy="1301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Trust: Systems must be reliable and unbiased.</a:t>
          </a:r>
        </a:p>
      </dsp:txBody>
      <dsp:txXfrm>
        <a:off x="6906981" y="178712"/>
        <a:ext cx="3067218" cy="1301244"/>
      </dsp:txXfrm>
    </dsp:sp>
    <dsp:sp modelId="{DF892A51-A159-46CF-B5AF-A6AF978C2C15}">
      <dsp:nvSpPr>
        <dsp:cNvPr id="0" name=""/>
        <dsp:cNvSpPr/>
      </dsp:nvSpPr>
      <dsp:spPr>
        <a:xfrm>
          <a:off x="145160" y="2086203"/>
          <a:ext cx="1301244" cy="130124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2855C-BFE2-4791-B42F-9C3A1115E84D}">
      <dsp:nvSpPr>
        <dsp:cNvPr id="0" name=""/>
        <dsp:cNvSpPr/>
      </dsp:nvSpPr>
      <dsp:spPr>
        <a:xfrm>
          <a:off x="418421" y="2359464"/>
          <a:ext cx="754721" cy="7547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26738-0158-4EA3-9A68-005B86003614}">
      <dsp:nvSpPr>
        <dsp:cNvPr id="0" name=""/>
        <dsp:cNvSpPr/>
      </dsp:nvSpPr>
      <dsp:spPr>
        <a:xfrm>
          <a:off x="1725242" y="2086203"/>
          <a:ext cx="3067218" cy="1301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Usability: AI must be easy to use.</a:t>
          </a:r>
        </a:p>
      </dsp:txBody>
      <dsp:txXfrm>
        <a:off x="1725242" y="2086203"/>
        <a:ext cx="3067218" cy="1301244"/>
      </dsp:txXfrm>
    </dsp:sp>
    <dsp:sp modelId="{67C3FC9F-B405-4C7C-AA64-B573A7A4095E}">
      <dsp:nvSpPr>
        <dsp:cNvPr id="0" name=""/>
        <dsp:cNvSpPr/>
      </dsp:nvSpPr>
      <dsp:spPr>
        <a:xfrm>
          <a:off x="5326899" y="2086203"/>
          <a:ext cx="1301244" cy="130124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3E907-2A46-4FC5-955D-320EF39A9A6F}">
      <dsp:nvSpPr>
        <dsp:cNvPr id="0" name=""/>
        <dsp:cNvSpPr/>
      </dsp:nvSpPr>
      <dsp:spPr>
        <a:xfrm>
          <a:off x="5600160" y="2359464"/>
          <a:ext cx="754721" cy="7547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4213C-35EF-4BF9-904A-E1860BCE46C2}">
      <dsp:nvSpPr>
        <dsp:cNvPr id="0" name=""/>
        <dsp:cNvSpPr/>
      </dsp:nvSpPr>
      <dsp:spPr>
        <a:xfrm>
          <a:off x="6906981" y="2086203"/>
          <a:ext cx="3067218" cy="1301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Accountability: Humans should remain in control.</a:t>
          </a:r>
        </a:p>
      </dsp:txBody>
      <dsp:txXfrm>
        <a:off x="6906981" y="2086203"/>
        <a:ext cx="3067218" cy="13012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61B3E-7ABB-4082-8C46-F39EA776DFDE}">
      <dsp:nvSpPr>
        <dsp:cNvPr id="0" name=""/>
        <dsp:cNvSpPr/>
      </dsp:nvSpPr>
      <dsp:spPr>
        <a:xfrm>
          <a:off x="205" y="613566"/>
          <a:ext cx="2480423" cy="29765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11" tIns="0" rIns="245011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Voice assistants (Siri, Alexa, Google Assistant).</a:t>
          </a:r>
        </a:p>
      </dsp:txBody>
      <dsp:txXfrm>
        <a:off x="205" y="1804169"/>
        <a:ext cx="2480423" cy="1785904"/>
      </dsp:txXfrm>
    </dsp:sp>
    <dsp:sp modelId="{AC0861F3-BBCD-40E2-A528-D40414AABBD5}">
      <dsp:nvSpPr>
        <dsp:cNvPr id="0" name=""/>
        <dsp:cNvSpPr/>
      </dsp:nvSpPr>
      <dsp:spPr>
        <a:xfrm>
          <a:off x="205" y="613566"/>
          <a:ext cx="2480423" cy="11906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11" tIns="165100" rIns="245011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01</a:t>
          </a:r>
        </a:p>
      </dsp:txBody>
      <dsp:txXfrm>
        <a:off x="205" y="613566"/>
        <a:ext cx="2480423" cy="1190603"/>
      </dsp:txXfrm>
    </dsp:sp>
    <dsp:sp modelId="{3ED20D13-14C0-4A66-BB75-AAD6AB8BC1F3}">
      <dsp:nvSpPr>
        <dsp:cNvPr id="0" name=""/>
        <dsp:cNvSpPr/>
      </dsp:nvSpPr>
      <dsp:spPr>
        <a:xfrm>
          <a:off x="2679062" y="613566"/>
          <a:ext cx="2480423" cy="29765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11" tIns="0" rIns="245011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Recommendation engines (Netflix, Amazon, YouTube).</a:t>
          </a:r>
        </a:p>
      </dsp:txBody>
      <dsp:txXfrm>
        <a:off x="2679062" y="1804169"/>
        <a:ext cx="2480423" cy="1785904"/>
      </dsp:txXfrm>
    </dsp:sp>
    <dsp:sp modelId="{16C51119-0345-476F-B1CC-58291B7572D2}">
      <dsp:nvSpPr>
        <dsp:cNvPr id="0" name=""/>
        <dsp:cNvSpPr/>
      </dsp:nvSpPr>
      <dsp:spPr>
        <a:xfrm>
          <a:off x="2679062" y="613566"/>
          <a:ext cx="2480423" cy="11906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11" tIns="165100" rIns="245011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02</a:t>
          </a:r>
        </a:p>
      </dsp:txBody>
      <dsp:txXfrm>
        <a:off x="2679062" y="613566"/>
        <a:ext cx="2480423" cy="1190603"/>
      </dsp:txXfrm>
    </dsp:sp>
    <dsp:sp modelId="{1FC2C63F-6D84-4C58-BF99-9AC881AABA02}">
      <dsp:nvSpPr>
        <dsp:cNvPr id="0" name=""/>
        <dsp:cNvSpPr/>
      </dsp:nvSpPr>
      <dsp:spPr>
        <a:xfrm>
          <a:off x="5357919" y="613566"/>
          <a:ext cx="2480423" cy="29765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11" tIns="0" rIns="245011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Computer vision apps (face recognition, AR).</a:t>
          </a:r>
        </a:p>
      </dsp:txBody>
      <dsp:txXfrm>
        <a:off x="5357919" y="1804169"/>
        <a:ext cx="2480423" cy="1785904"/>
      </dsp:txXfrm>
    </dsp:sp>
    <dsp:sp modelId="{02F49AD6-4708-47A9-B5ED-85036800ED30}">
      <dsp:nvSpPr>
        <dsp:cNvPr id="0" name=""/>
        <dsp:cNvSpPr/>
      </dsp:nvSpPr>
      <dsp:spPr>
        <a:xfrm>
          <a:off x="5357919" y="613566"/>
          <a:ext cx="2480423" cy="11906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11" tIns="165100" rIns="245011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03</a:t>
          </a:r>
        </a:p>
      </dsp:txBody>
      <dsp:txXfrm>
        <a:off x="5357919" y="613566"/>
        <a:ext cx="2480423" cy="1190603"/>
      </dsp:txXfrm>
    </dsp:sp>
    <dsp:sp modelId="{066D9D85-FAB5-4141-A91E-642462DC2CD1}">
      <dsp:nvSpPr>
        <dsp:cNvPr id="0" name=""/>
        <dsp:cNvSpPr/>
      </dsp:nvSpPr>
      <dsp:spPr>
        <a:xfrm>
          <a:off x="8036777" y="613566"/>
          <a:ext cx="2480423" cy="29765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11" tIns="0" rIns="245011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Conversational AI (ChatGPT, customer service bots).</a:t>
          </a:r>
        </a:p>
      </dsp:txBody>
      <dsp:txXfrm>
        <a:off x="8036777" y="1804169"/>
        <a:ext cx="2480423" cy="1785904"/>
      </dsp:txXfrm>
    </dsp:sp>
    <dsp:sp modelId="{632ED094-75F7-4B13-BE00-D2A261BA8843}">
      <dsp:nvSpPr>
        <dsp:cNvPr id="0" name=""/>
        <dsp:cNvSpPr/>
      </dsp:nvSpPr>
      <dsp:spPr>
        <a:xfrm>
          <a:off x="8036777" y="613566"/>
          <a:ext cx="2480423" cy="11906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11" tIns="165100" rIns="245011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04</a:t>
          </a:r>
        </a:p>
      </dsp:txBody>
      <dsp:txXfrm>
        <a:off x="8036777" y="613566"/>
        <a:ext cx="2480423" cy="11906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11FF3-862B-4A13-814B-DC3730EF61E4}">
      <dsp:nvSpPr>
        <dsp:cNvPr id="0" name=""/>
        <dsp:cNvSpPr/>
      </dsp:nvSpPr>
      <dsp:spPr>
        <a:xfrm>
          <a:off x="0" y="2288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D36BC-DEB9-488C-AE24-01EC1F2D74B7}">
      <dsp:nvSpPr>
        <dsp:cNvPr id="0" name=""/>
        <dsp:cNvSpPr/>
      </dsp:nvSpPr>
      <dsp:spPr>
        <a:xfrm>
          <a:off x="350852" y="263253"/>
          <a:ext cx="637913" cy="637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5513B-90C4-4556-BA8E-CEEB1CF94200}">
      <dsp:nvSpPr>
        <dsp:cNvPr id="0" name=""/>
        <dsp:cNvSpPr/>
      </dsp:nvSpPr>
      <dsp:spPr>
        <a:xfrm>
          <a:off x="1339618" y="2288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Smartphones: face unlock, predictive typing.</a:t>
          </a:r>
        </a:p>
      </dsp:txBody>
      <dsp:txXfrm>
        <a:off x="1339618" y="2288"/>
        <a:ext cx="5024605" cy="1159843"/>
      </dsp:txXfrm>
    </dsp:sp>
    <dsp:sp modelId="{764F2FF8-7834-47B2-BA62-D1086B6D27C3}">
      <dsp:nvSpPr>
        <dsp:cNvPr id="0" name=""/>
        <dsp:cNvSpPr/>
      </dsp:nvSpPr>
      <dsp:spPr>
        <a:xfrm>
          <a:off x="0" y="1452092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E08D8-A252-4F6E-9D66-03C24BD1CE53}">
      <dsp:nvSpPr>
        <dsp:cNvPr id="0" name=""/>
        <dsp:cNvSpPr/>
      </dsp:nvSpPr>
      <dsp:spPr>
        <a:xfrm>
          <a:off x="350852" y="1713057"/>
          <a:ext cx="637913" cy="637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FBEDC-6555-45A7-BB05-EC0179F4968F}">
      <dsp:nvSpPr>
        <dsp:cNvPr id="0" name=""/>
        <dsp:cNvSpPr/>
      </dsp:nvSpPr>
      <dsp:spPr>
        <a:xfrm>
          <a:off x="1339618" y="1452092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Online shopping: personalized product recommendations.</a:t>
          </a:r>
        </a:p>
      </dsp:txBody>
      <dsp:txXfrm>
        <a:off x="1339618" y="1452092"/>
        <a:ext cx="5024605" cy="1159843"/>
      </dsp:txXfrm>
    </dsp:sp>
    <dsp:sp modelId="{21ED1426-C49B-4755-932F-D458BC7968C8}">
      <dsp:nvSpPr>
        <dsp:cNvPr id="0" name=""/>
        <dsp:cNvSpPr/>
      </dsp:nvSpPr>
      <dsp:spPr>
        <a:xfrm>
          <a:off x="0" y="2901896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A4C04-9439-4F0F-8A16-4591AEDA4619}">
      <dsp:nvSpPr>
        <dsp:cNvPr id="0" name=""/>
        <dsp:cNvSpPr/>
      </dsp:nvSpPr>
      <dsp:spPr>
        <a:xfrm>
          <a:off x="350852" y="3162861"/>
          <a:ext cx="637913" cy="637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2B750-94ED-43B4-B9BA-92CA42492D81}">
      <dsp:nvSpPr>
        <dsp:cNvPr id="0" name=""/>
        <dsp:cNvSpPr/>
      </dsp:nvSpPr>
      <dsp:spPr>
        <a:xfrm>
          <a:off x="1339618" y="2901896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Social media: friend and feed suggestions.</a:t>
          </a:r>
        </a:p>
      </dsp:txBody>
      <dsp:txXfrm>
        <a:off x="1339618" y="2901896"/>
        <a:ext cx="5024605" cy="1159843"/>
      </dsp:txXfrm>
    </dsp:sp>
    <dsp:sp modelId="{F5175F08-5557-480B-98B7-C5CEC13BDEE9}">
      <dsp:nvSpPr>
        <dsp:cNvPr id="0" name=""/>
        <dsp:cNvSpPr/>
      </dsp:nvSpPr>
      <dsp:spPr>
        <a:xfrm>
          <a:off x="0" y="4351700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DD54E-DA15-481C-BE9D-BA93B175A1DC}">
      <dsp:nvSpPr>
        <dsp:cNvPr id="0" name=""/>
        <dsp:cNvSpPr/>
      </dsp:nvSpPr>
      <dsp:spPr>
        <a:xfrm>
          <a:off x="350852" y="4612665"/>
          <a:ext cx="637913" cy="6379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8E007-9AA7-4428-B716-5BC35C14C10F}">
      <dsp:nvSpPr>
        <dsp:cNvPr id="0" name=""/>
        <dsp:cNvSpPr/>
      </dsp:nvSpPr>
      <dsp:spPr>
        <a:xfrm>
          <a:off x="1339618" y="4351700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Smart homes: voice-controlled lights, security, and thermostats.</a:t>
          </a:r>
        </a:p>
      </dsp:txBody>
      <dsp:txXfrm>
        <a:off x="1339618" y="4351700"/>
        <a:ext cx="5024605" cy="1159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68234-2566-4BE0-92D5-C232B4C67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2036C-372C-49E1-92A2-F2BB04F18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A48E2-E913-4EFF-82F9-746A46E8E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77BE-79AE-4948-A3B9-D0E5470B681E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3427A-01FD-492D-927F-6C32AB8E4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64C5A-F279-40DC-A420-00B24616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E3EC-6517-4942-934A-26EBF8C08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9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63AEE-9FE8-4316-8259-2E2CF9C5C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06EA02-599D-4986-AD53-D4137A322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72D72-C3D1-4DEA-AA1F-C021E3F6A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77BE-79AE-4948-A3B9-D0E5470B681E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0CD7B-48F7-4600-A188-594A3B3D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F1FCC-5822-40D2-BC37-2D867318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E3EC-6517-4942-934A-26EBF8C08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2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437976-3723-4673-84C5-A6437F00A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222D0-CE9E-4BCC-AABB-F10455EC2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E2F5D-FDD7-4BAC-BB5D-21AC5369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77BE-79AE-4948-A3B9-D0E5470B681E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00165-F611-4DE7-AF1B-03CE8DFDC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32C1C-5EBE-4172-911A-B8AD66A7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E3EC-6517-4942-934A-26EBF8C08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29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577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6926" y="3201745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C71654-96A5-4280-94F3-931C61A9F9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666926" y="2706357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15938" y="1166957"/>
            <a:ext cx="11150600" cy="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2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CF6C4-365A-4917-80F8-0AD48135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2CF99-77E0-424E-AD11-FFD502499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65149-C517-4A70-B3F6-3B0C3377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77BE-79AE-4948-A3B9-D0E5470B681E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77FB2-11BD-4685-847A-16149E1A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15A58-6208-4199-B44F-30ED046A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E3EC-6517-4942-934A-26EBF8C08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4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25870-B9CF-447B-A0B9-18D63EE19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406AA-1D49-4F13-B560-A0FC17E15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2C945-DBA8-4C1F-87C6-D348DFA77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77BE-79AE-4948-A3B9-D0E5470B681E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D0F40-208C-4C82-955C-542C6730E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27EF0-8ED3-4201-B794-DE8F8620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E3EC-6517-4942-934A-26EBF8C08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4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409F7-EDE4-4F81-AD51-19A37F4E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E8548-80EB-408C-956C-8B7DECC54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47123-4C21-4442-AECA-949523CB1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D432B-BB5D-4193-9531-D252B8F9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77BE-79AE-4948-A3B9-D0E5470B681E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D6384-2E0E-4D98-85E0-DF918685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3A931-BCDD-472D-9980-6EE23EDEF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E3EC-6517-4942-934A-26EBF8C08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8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DA4F-F84B-4B41-BD83-C4FA099C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1B994-A25E-4DBF-8FA9-3EFAA5516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65FAD-A588-4E9C-B07C-B505A2525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7C48D-C204-414B-9134-C2A5EA243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027879-83BA-4B3F-968A-E56A2275D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231009-1576-435A-B4C5-82B8FB442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77BE-79AE-4948-A3B9-D0E5470B681E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EAE144-E20D-46F4-B9FD-5582910C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912B4F-9D02-4E6C-8ABF-4CD325BF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E3EC-6517-4942-934A-26EBF8C08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2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FD9A7-B6C3-4BCA-A5B5-F2AAC12CD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FDA78B-7009-4696-BAE6-D7A1006E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77BE-79AE-4948-A3B9-D0E5470B681E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0253F5-C1DB-4D8D-94A2-E7E0A695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41CCA-A6A6-4488-B5EC-D528D4B0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E3EC-6517-4942-934A-26EBF8C08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0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60A07A-C28B-449D-9BEB-1333A43F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77BE-79AE-4948-A3B9-D0E5470B681E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D8E2A-985F-43A3-90DB-0BFAADDBF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6E6DE-DE94-4C26-9127-18605A9D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E3EC-6517-4942-934A-26EBF8C08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F005D-350A-4EA2-9B9F-7E9AC636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CFE77-812F-41B7-BCCD-6D717C37C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69C4D-FBEC-4192-BBC6-3A1D25114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9AACF-A302-43F5-989A-EF234AFD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77BE-79AE-4948-A3B9-D0E5470B681E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E9775-E2A9-4CB4-A542-589ADA2E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F8338-8A22-438D-8800-68EF548D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E3EC-6517-4942-934A-26EBF8C08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4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38EC5-7ACF-42D6-B9C1-B12E1092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DE625-13FE-4950-8BB0-0BE6F36D0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F9841-7846-4004-89BD-67C8D915B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1EC0D-EF86-4B62-8616-FC1BAE53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77BE-79AE-4948-A3B9-D0E5470B681E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8E7FF-A622-4D8F-AE9D-8B89AE690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B645F-3B61-4395-8AA4-27A5169B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E3EC-6517-4942-934A-26EBF8C08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1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F31DDC-3EFF-4563-8E5B-643D1853F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E2917-BE7E-4824-BA3D-83EBD8F9E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FABA9-8792-43E0-B885-A079B1C79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377BE-79AE-4948-A3B9-D0E5470B681E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1A13E-7802-4106-BF2D-E0AC2D026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37772-F9C7-40C4-88E8-5A02D6CF0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CE3EC-6517-4942-934A-26EBF8C08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2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hmed.abdelsatar@fci.bu.edu.eg" TargetMode="External"/><Relationship Id="rId2" Type="http://schemas.openxmlformats.org/officeDocument/2006/relationships/hyperlink" Target="https://bu.edu.eg/staff/ahmed.abdelsatar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394FE8-79A1-45C9-A795-3BEAA92F6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0040"/>
            <a:ext cx="6692827" cy="3892669"/>
          </a:xfrm>
        </p:spPr>
        <p:txBody>
          <a:bodyPr>
            <a:normAutofit/>
          </a:bodyPr>
          <a:lstStyle/>
          <a:p>
            <a:r>
              <a:rPr lang="en-US" sz="3600" b="1" dirty="0"/>
              <a:t>Introduction to Human AI interaction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AI that is efficient, ethical, and user-friendly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A7C1B-6BCD-4D86-BE3F-4F9D38A87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631161"/>
            <a:ext cx="6692827" cy="1569486"/>
          </a:xfrm>
        </p:spPr>
        <p:txBody>
          <a:bodyPr>
            <a:normAutofit/>
          </a:bodyPr>
          <a:lstStyle/>
          <a:p>
            <a:r>
              <a:rPr lang="en-US" b="1" dirty="0"/>
              <a:t>Dr. Ahmed Yousry</a:t>
            </a:r>
          </a:p>
          <a:p>
            <a:r>
              <a:rPr lang="en-US" b="1" dirty="0"/>
              <a:t>Faculty of Computers and Artificial Intelligence</a:t>
            </a:r>
          </a:p>
          <a:p>
            <a:r>
              <a:rPr lang="en-US" dirty="0"/>
              <a:t>ahmed.abdelsatar@fci.bu.edu.eg</a:t>
            </a:r>
          </a:p>
        </p:txBody>
      </p:sp>
      <p:sp>
        <p:nvSpPr>
          <p:cNvPr id="410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Generated image">
            <a:extLst>
              <a:ext uri="{FF2B5EF4-FFF2-40B4-BE49-F238E27FC236}">
                <a16:creationId xmlns:a16="http://schemas.microsoft.com/office/drawing/2014/main" id="{3ED95AF9-0070-4A46-8EBC-529F2F959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1544" y="1946604"/>
            <a:ext cx="4087368" cy="272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88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6" name="Rectangle 82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CB6BC-D472-465D-ABA4-949654CE5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it-IT" sz="3700"/>
              <a:t>AI Role in Supporting Humans</a:t>
            </a:r>
            <a:endParaRPr lang="en-US" sz="3700"/>
          </a:p>
        </p:txBody>
      </p:sp>
      <p:grpSp>
        <p:nvGrpSpPr>
          <p:cNvPr id="8218" name="Group 82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8219" name="Rectangle 82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0" name="Rectangle 82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22" name="Rectangle 82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3E3D2-6C36-4400-9A05-7E67C724A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/>
              <a:t>Performs repetitive or dangerous tasks.</a:t>
            </a:r>
          </a:p>
          <a:p>
            <a:r>
              <a:rPr lang="en-US" sz="2000"/>
              <a:t>Provides fast and accurate recommendations.</a:t>
            </a:r>
          </a:p>
          <a:p>
            <a:r>
              <a:rPr lang="en-US" sz="2000"/>
              <a:t>Increases speed and productivity at work.</a:t>
            </a:r>
            <a:endParaRPr lang="ar-EG" sz="2000"/>
          </a:p>
          <a:p>
            <a:r>
              <a:rPr lang="en-US" sz="2000"/>
              <a:t>Personalizes services (shopping, entertainment).</a:t>
            </a:r>
          </a:p>
        </p:txBody>
      </p:sp>
      <p:sp>
        <p:nvSpPr>
          <p:cNvPr id="8224" name="Rectangle 82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6" name="Rectangle 82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00" name="Picture 8" descr="Three Ways To Improve The Human-Robot Working Relationship - Warehouse  Automation">
            <a:extLst>
              <a:ext uri="{FF2B5EF4-FFF2-40B4-BE49-F238E27FC236}">
                <a16:creationId xmlns:a16="http://schemas.microsoft.com/office/drawing/2014/main" id="{FC132F3A-2E02-47E4-9741-C7477F6FB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5" r="22029" b="1"/>
          <a:stretch>
            <a:fillRect/>
          </a:stretch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ndustrial robots and Humans Collaboration in Manufacturing - Rozitek">
            <a:extLst>
              <a:ext uri="{FF2B5EF4-FFF2-40B4-BE49-F238E27FC236}">
                <a16:creationId xmlns:a16="http://schemas.microsoft.com/office/drawing/2014/main" id="{922645D5-9560-41C1-A9AE-B75C1331E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F1D641-BFB6-4AF1-936C-2358D312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Key Principles of HAI</a:t>
            </a:r>
          </a:p>
        </p:txBody>
      </p:sp>
      <p:grpSp>
        <p:nvGrpSpPr>
          <p:cNvPr id="25" name="Group 12">
            <a:extLst>
              <a:ext uri="{FF2B5EF4-FFF2-40B4-BE49-F238E27FC236}">
                <a16:creationId xmlns:a16="http://schemas.microsoft.com/office/drawing/2014/main" id="{76566969-F813-4CC5-B3E9-363D85B55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81264" y="-5116"/>
            <a:ext cx="3318648" cy="2490264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8CF66C-45E2-456B-92B0-9E97A331D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4">
              <a:extLst>
                <a:ext uri="{FF2B5EF4-FFF2-40B4-BE49-F238E27FC236}">
                  <a16:creationId xmlns:a16="http://schemas.microsoft.com/office/drawing/2014/main" id="{D65D590E-D70D-4D25-B853-D5208F2AA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231501E-3F84-4705-A001-13995FA6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52617E4-47FD-4C38-8F70-93BF9B12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17D733-97B6-4C43-AF0C-5E3CB0EA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07887"/>
            <a:ext cx="2605762" cy="2252847"/>
            <a:chOff x="-305" y="-4155"/>
            <a:chExt cx="2514948" cy="217433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D288266-7E76-4D4A-BAAC-E233FA013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97F88A-8624-4BA2-AF06-E6C3A52F0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CA77163-C052-481C-9DCF-68C23ACAB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2B425B5-0A0E-4B85-B718-E5DA73431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FEC7CF1E-1391-209D-8481-59D333B782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520815"/>
              </p:ext>
            </p:extLst>
          </p:nvPr>
        </p:nvGraphicFramePr>
        <p:xfrm>
          <a:off x="1036320" y="2560320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1357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3D4464D8-FD41-4EA2-9094-791BB1112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4A1B69-F82D-4322-9669-42AC0CB70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678" y="0"/>
            <a:ext cx="11145980" cy="6870723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4ACD8-76DD-4321-A70D-4226514E1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5" y="549265"/>
            <a:ext cx="9792707" cy="1679489"/>
          </a:xfrm>
        </p:spPr>
        <p:txBody>
          <a:bodyPr anchor="b">
            <a:normAutofit/>
          </a:bodyPr>
          <a:lstStyle/>
          <a:p>
            <a:pPr algn="ctr"/>
            <a:r>
              <a:rPr lang="en-US" sz="4800"/>
              <a:t>Interactive AI Technologies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4DBA4B-70CE-C17B-D3BB-26EBC778E4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805769"/>
              </p:ext>
            </p:extLst>
          </p:nvPr>
        </p:nvGraphicFramePr>
        <p:xfrm>
          <a:off x="836394" y="2422509"/>
          <a:ext cx="10517406" cy="4203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8770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DD3DC4-AE59-4AA4-9719-827278EE9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AI in Personal Life</a:t>
            </a: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1CC49C3D-243F-0209-3C9A-0290E947CB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803540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0718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EA3D7-93D6-4106-AD20-6128BC6DA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AI in Professional Life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363B09-B986-1848-7D51-A52D5F8BA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052259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2216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7AA45-DBA1-4631-9CFA-5B92812A2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 dirty="0"/>
              <a:t>Collaboration vs.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2E8DD-9847-49B4-9988-03EAB98F5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en-US"/>
              <a:t>Collaboration: Humans and AI work together (AI as an assistant).</a:t>
            </a:r>
          </a:p>
          <a:p>
            <a:r>
              <a:rPr lang="en-US"/>
              <a:t>Automation: AI performs tasks independently, replacing humans.</a:t>
            </a:r>
          </a:p>
          <a:p>
            <a:r>
              <a:rPr lang="en-US"/>
              <a:t>Example: Collaborative robots (cobots) vs. fully automated machines.</a:t>
            </a:r>
          </a:p>
        </p:txBody>
      </p:sp>
      <p:sp>
        <p:nvSpPr>
          <p:cNvPr id="9227" name="Oval 922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robot using a laptop sitting on a blue chair">
            <a:extLst>
              <a:ext uri="{FF2B5EF4-FFF2-40B4-BE49-F238E27FC236}">
                <a16:creationId xmlns:a16="http://schemas.microsoft.com/office/drawing/2014/main" id="{3319970F-D9F8-503C-FF78-FBDB5D1E63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564" r="1" b="1"/>
          <a:stretch>
            <a:fillRect/>
          </a:stretch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9229" name="Arc 922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20" name="Picture 4" descr="5 Ways Robots Can Work Together with Humans | Industrial Equipment News">
            <a:extLst>
              <a:ext uri="{FF2B5EF4-FFF2-40B4-BE49-F238E27FC236}">
                <a16:creationId xmlns:a16="http://schemas.microsoft.com/office/drawing/2014/main" id="{CCC1795E-58B7-4EEC-83C1-33F1ACEC5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5" r="12770" b="-4"/>
          <a:stretch>
            <a:fillRect/>
          </a:stretch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225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0F531-DD34-4394-9AA1-62456124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Benefits of HAI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C7FE0D-8601-F94A-2D0E-2861BA892D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412348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951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0DA14-4136-445F-B7D5-384D8611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Challenges in HAI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6FACE-2EBD-4BB3-ADDE-C646431FF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US" dirty="0"/>
              <a:t>Errors or wrong AI outputs.</a:t>
            </a:r>
          </a:p>
          <a:p>
            <a:r>
              <a:rPr lang="en-US" dirty="0"/>
              <a:t>Data bias leading to unfair decisions.</a:t>
            </a:r>
          </a:p>
          <a:p>
            <a:r>
              <a:rPr lang="en-US" dirty="0"/>
              <a:t>Ethical and privacy issues.</a:t>
            </a:r>
          </a:p>
          <a:p>
            <a:r>
              <a:rPr lang="en-US" dirty="0"/>
              <a:t>Risk of over-reliance on AI systems.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72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B1C35-340F-47EE-8DEB-FC6C62899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Case Study: ChatGPT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AB72D86A-4A22-8CDB-3625-27C83EAE14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795925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153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348B23-E192-4A7C-8E40-39CCFF7AB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Case Study: Netflix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352B0351-D728-CBB2-58E3-78F958C01F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425422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724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19A0C3-D74F-4129-8197-4AF74619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Topics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34F84CF-33F2-4C60-8478-65A76957D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30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What is Human–AI Interaction?</a:t>
            </a:r>
            <a:endParaRPr lang="en-US" sz="130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30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Difference between HCI &amp; HAI</a:t>
            </a:r>
            <a:endParaRPr lang="en-US" sz="130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30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Importance of studying HAI</a:t>
            </a:r>
            <a:endParaRPr lang="en-US" sz="130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30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Examples in daily life</a:t>
            </a:r>
            <a:endParaRPr lang="en-US" sz="130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30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AI in communication</a:t>
            </a:r>
            <a:endParaRPr lang="en-US" sz="130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30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AI in decision making</a:t>
            </a:r>
            <a:endParaRPr lang="en-US" sz="130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30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AI vs. traditional computer interaction</a:t>
            </a:r>
            <a:endParaRPr lang="en-US" sz="130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30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Human role in AI systems</a:t>
            </a:r>
            <a:endParaRPr lang="en-US" sz="130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30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AI role in supporting humans</a:t>
            </a:r>
            <a:endParaRPr lang="en-US" sz="130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30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Key principles of HAI</a:t>
            </a:r>
            <a:endParaRPr lang="en-US" sz="130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30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Interactive AI technologies</a:t>
            </a:r>
            <a:endParaRPr lang="en-US" sz="130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30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AI in personal life (smartphones, apps)</a:t>
            </a:r>
            <a:endParaRPr lang="en-US" sz="130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30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AI in professional life (workplace tools)</a:t>
            </a:r>
            <a:endParaRPr lang="en-US" sz="130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30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Collaboration vs. automation</a:t>
            </a:r>
            <a:endParaRPr lang="en-US" sz="130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30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Benefits of HAI</a:t>
            </a:r>
            <a:endParaRPr lang="en-US" sz="130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30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Challenges in HAI</a:t>
            </a:r>
            <a:endParaRPr lang="en-US" sz="130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30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Case study (ChatGPT example)</a:t>
            </a:r>
            <a:endParaRPr lang="en-US" sz="130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30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Case study (Netflix recommendations)</a:t>
            </a:r>
            <a:endParaRPr lang="en-US" sz="130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30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Future vision of HAI</a:t>
            </a:r>
            <a:endParaRPr lang="en-US" sz="130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30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Summary</a:t>
            </a:r>
            <a:endParaRPr lang="en-US" sz="130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3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120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3E08-2516-49B2-8554-246B83793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Vision &amp; 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8DFE87-5C3C-A2A8-16A9-3B267FC410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7195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5825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Course Information and contact</a:t>
            </a:r>
          </a:p>
        </p:txBody>
      </p:sp>
      <p:sp>
        <p:nvSpPr>
          <p:cNvPr id="3" name="Rectangle 2"/>
          <p:cNvSpPr/>
          <p:nvPr/>
        </p:nvSpPr>
        <p:spPr>
          <a:xfrm>
            <a:off x="780370" y="1510216"/>
            <a:ext cx="15536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Materials</a:t>
            </a:r>
          </a:p>
        </p:txBody>
      </p:sp>
      <p:sp>
        <p:nvSpPr>
          <p:cNvPr id="8" name="Google Shape;123;p4"/>
          <p:cNvSpPr txBox="1">
            <a:spLocks/>
          </p:cNvSpPr>
          <p:nvPr/>
        </p:nvSpPr>
        <p:spPr>
          <a:xfrm>
            <a:off x="780370" y="1874071"/>
            <a:ext cx="10360538" cy="247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1425" bIns="45700" anchor="t" anchorCtr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244061"/>
              </a:buClr>
              <a:buSzPct val="100000"/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spcBef>
                <a:spcPts val="640"/>
              </a:spcBef>
              <a:buClr>
                <a:srgbClr val="24406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24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 materials will be available at my BU page</a:t>
            </a:r>
          </a:p>
          <a:p>
            <a:pPr marL="0" indent="0">
              <a:spcBef>
                <a:spcPts val="640"/>
              </a:spcBef>
              <a:buClr>
                <a:srgbClr val="244061"/>
              </a:buClr>
              <a:buSzPct val="100000"/>
              <a:buNone/>
            </a:pPr>
            <a:r>
              <a:rPr lang="en-US" sz="2600" dirty="0">
                <a:solidFill>
                  <a:srgbClr val="24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link:   	</a:t>
            </a:r>
            <a:r>
              <a:rPr lang="en-US" sz="2600" dirty="0">
                <a:solidFill>
                  <a:srgbClr val="24406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https://bu.edu.eg/staff/ahmed.abdelsatar</a:t>
            </a:r>
            <a:endParaRPr lang="en-US" sz="2600" dirty="0">
              <a:solidFill>
                <a:srgbClr val="2440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40"/>
              </a:spcBef>
              <a:buClr>
                <a:srgbClr val="244061"/>
              </a:buClr>
              <a:buSzPct val="100000"/>
              <a:buNone/>
            </a:pPr>
            <a:endParaRPr lang="ar-EG" sz="2600" dirty="0">
              <a:solidFill>
                <a:srgbClr val="2440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40"/>
              </a:spcBef>
              <a:buClr>
                <a:srgbClr val="24406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24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Email: </a:t>
            </a:r>
            <a:r>
              <a:rPr lang="en-US" sz="2600" dirty="0">
                <a:solidFill>
                  <a:srgbClr val="24406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ahmed.abdelsatar@fci.bu.edu.eg</a:t>
            </a:r>
            <a:r>
              <a:rPr lang="en-US" sz="2600" dirty="0">
                <a:solidFill>
                  <a:srgbClr val="24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40"/>
              </a:spcBef>
              <a:buClr>
                <a:srgbClr val="244061"/>
              </a:buClr>
              <a:buSzPct val="100000"/>
              <a:buFont typeface="Wingdings" panose="05000000000000000000" pitchFamily="2" charset="2"/>
              <a:buChar char="Ø"/>
            </a:pPr>
            <a:endParaRPr lang="en-US" sz="2600" dirty="0">
              <a:solidFill>
                <a:srgbClr val="2440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40"/>
              </a:spcBef>
              <a:buClr>
                <a:srgbClr val="24406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24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need the admin to contact me for any further announcements</a:t>
            </a:r>
            <a:r>
              <a:rPr lang="en-US" sz="2600" dirty="0">
                <a:solidFill>
                  <a:srgbClr val="24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40"/>
              </a:spcBef>
              <a:buClr>
                <a:srgbClr val="244061"/>
              </a:buClr>
              <a:buSzPct val="100000"/>
              <a:buFont typeface="Wingdings" panose="05000000000000000000" pitchFamily="2" charset="2"/>
              <a:buChar char="Ø"/>
            </a:pPr>
            <a:endParaRPr lang="en-US" sz="2600" dirty="0">
              <a:solidFill>
                <a:srgbClr val="2440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40"/>
              </a:spcBef>
              <a:buClr>
                <a:srgbClr val="244061"/>
              </a:buClr>
              <a:buSzPct val="100000"/>
              <a:buFont typeface="Wingdings" panose="05000000000000000000" pitchFamily="2" charset="2"/>
              <a:buChar char="Ø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8" indent="-20637" algn="just">
              <a:spcBef>
                <a:spcPts val="280"/>
              </a:spcBef>
              <a:buClr>
                <a:schemeClr val="dk1"/>
              </a:buClr>
              <a:buSzPts val="1400"/>
              <a:buFont typeface="Arial"/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61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3684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Course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308D83-23A0-4AD4-897F-906AFCC07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8" y="1425872"/>
            <a:ext cx="9235246" cy="49778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BE3CF5-746A-439A-A1D9-4DFACC81C584}"/>
              </a:ext>
            </a:extLst>
          </p:cNvPr>
          <p:cNvSpPr/>
          <p:nvPr/>
        </p:nvSpPr>
        <p:spPr>
          <a:xfrm>
            <a:off x="1214438" y="3586163"/>
            <a:ext cx="1971675" cy="3286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39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3684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Course Information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D865F0-D6B8-4322-B743-7C8706331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50" y="1507396"/>
            <a:ext cx="9697212" cy="48147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FD5C12-F22A-4E4A-80AF-58330911CD71}"/>
              </a:ext>
            </a:extLst>
          </p:cNvPr>
          <p:cNvSpPr/>
          <p:nvPr/>
        </p:nvSpPr>
        <p:spPr>
          <a:xfrm>
            <a:off x="1519238" y="4462463"/>
            <a:ext cx="1971675" cy="3286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00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3684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Course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1339360"/>
            <a:ext cx="30844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Grade Distribution*</a:t>
            </a:r>
          </a:p>
        </p:txBody>
      </p:sp>
      <p:sp>
        <p:nvSpPr>
          <p:cNvPr id="8" name="Google Shape;123;p4"/>
          <p:cNvSpPr txBox="1">
            <a:spLocks/>
          </p:cNvSpPr>
          <p:nvPr/>
        </p:nvSpPr>
        <p:spPr>
          <a:xfrm>
            <a:off x="467544" y="2161455"/>
            <a:ext cx="5768156" cy="417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244061"/>
              </a:buClr>
              <a:buSzPts val="3200"/>
              <a:buNone/>
            </a:pPr>
            <a:r>
              <a:rPr lang="en-US" sz="2600" dirty="0">
                <a:solidFill>
                  <a:srgbClr val="24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Total Grade			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pPr marL="742950" lvl="1" indent="-28575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–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Exam		50</a:t>
            </a:r>
          </a:p>
          <a:p>
            <a:pPr marL="742950" lvl="1" indent="-28575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–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Year’s Work 		50</a:t>
            </a:r>
          </a:p>
          <a:p>
            <a:pPr marL="742950" lvl="1" indent="-10795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40"/>
              </a:spcBef>
              <a:buClr>
                <a:srgbClr val="244061"/>
              </a:buClr>
              <a:buSzPts val="3200"/>
              <a:buNone/>
            </a:pPr>
            <a:r>
              <a:rPr lang="en-US" sz="2600" dirty="0">
                <a:solidFill>
                  <a:srgbClr val="24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Year’s Work: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–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Mid-Term Exam	20</a:t>
            </a:r>
          </a:p>
          <a:p>
            <a:pPr marL="742950" lvl="1" indent="-28575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–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Labs			20</a:t>
            </a:r>
          </a:p>
          <a:p>
            <a:pPr marL="742950" lvl="1" indent="-28575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–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			10</a:t>
            </a:r>
          </a:p>
          <a:p>
            <a:pPr marL="109538" indent="-20637" algn="just">
              <a:spcBef>
                <a:spcPts val="280"/>
              </a:spcBef>
              <a:buClr>
                <a:schemeClr val="dk1"/>
              </a:buClr>
              <a:buSzPts val="1400"/>
              <a:buFont typeface="Arial"/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9793" y="6332561"/>
            <a:ext cx="4011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*: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 subject to change during the term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77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9DAA0C-905B-41F6-BA4A-A8D5EF97A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Thanks</a:t>
            </a:r>
          </a:p>
        </p:txBody>
      </p:sp>
      <p:pic>
        <p:nvPicPr>
          <p:cNvPr id="22" name="Graphic 21" descr="Smiling Face with No Fill">
            <a:extLst>
              <a:ext uri="{FF2B5EF4-FFF2-40B4-BE49-F238E27FC236}">
                <a16:creationId xmlns:a16="http://schemas.microsoft.com/office/drawing/2014/main" id="{35268771-022C-635C-7223-646D8AEED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303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59351-8858-428A-85B3-9DFC995AF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5600"/>
              <a:t>What is Human–AI Interaction?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94B94F-6BFD-F018-A980-80DDFF3683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329664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 descr="Voice Chatbot - AI Voice Automation Chatbot Support">
            <a:extLst>
              <a:ext uri="{FF2B5EF4-FFF2-40B4-BE49-F238E27FC236}">
                <a16:creationId xmlns:a16="http://schemas.microsoft.com/office/drawing/2014/main" id="{0CDEE9CB-86AA-4137-B360-BCF38894A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76" y="442199"/>
            <a:ext cx="2810020" cy="16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23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EC9BC-F9FD-4949-A3F7-18D6C46A6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800"/>
              <a:t>Difference between HCI &amp; HAI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ED6923-ECCA-2F12-2250-12E1D94054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742105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402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058" name="Rectangle 205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E3C80-AAD1-4312-867B-E0CAA85B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Importance of Studying HAI</a:t>
            </a:r>
          </a:p>
        </p:txBody>
      </p:sp>
      <p:pic>
        <p:nvPicPr>
          <p:cNvPr id="2051" name="Picture 3" descr="12 Artificial Intelligence Tools for Every Educator's Classroom">
            <a:extLst>
              <a:ext uri="{FF2B5EF4-FFF2-40B4-BE49-F238E27FC236}">
                <a16:creationId xmlns:a16="http://schemas.microsoft.com/office/drawing/2014/main" id="{9EEBD155-DAC2-4798-91C8-1698CB415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0" r="20299" b="-2"/>
          <a:stretch>
            <a:fillRect/>
          </a:stretch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302F69-30D6-F7CB-245E-4B4F268E66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237921"/>
              </p:ext>
            </p:extLst>
          </p:nvPr>
        </p:nvGraphicFramePr>
        <p:xfrm>
          <a:off x="761802" y="2743200"/>
          <a:ext cx="4646905" cy="361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828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159ED-0912-4585-8007-E4C40990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7400"/>
              <a:t>Examples in Daily Life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6AC84F-5EF5-437A-0FD5-EBE812C8DF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614410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192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6" name="Rectangle 615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4DC27-F70E-44C2-905F-0D654076C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AI in Communication</a:t>
            </a:r>
          </a:p>
        </p:txBody>
      </p:sp>
      <p:grpSp>
        <p:nvGrpSpPr>
          <p:cNvPr id="6158" name="Group 615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6154" name="Rectangle 615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5" name="Rectangle 615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1" name="Rectangle 616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Side By Side v2">
            <a:extLst>
              <a:ext uri="{FF2B5EF4-FFF2-40B4-BE49-F238E27FC236}">
                <a16:creationId xmlns:a16="http://schemas.microsoft.com/office/drawing/2014/main" id="{9B294B0F-D3EF-4BFA-8F13-C3B24CE71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" r="2017" b="-3"/>
          <a:stretch>
            <a:fillRect/>
          </a:stretch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ACF15D-6A18-0B3F-1581-7BCEA67BBD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126906"/>
              </p:ext>
            </p:extLst>
          </p:nvPr>
        </p:nvGraphicFramePr>
        <p:xfrm>
          <a:off x="590719" y="2330505"/>
          <a:ext cx="4559425" cy="397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61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7A6D0A-A18C-4B11-AB13-BDD578D43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200"/>
              <a:t>AI vs. Traditional Computer Interaction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B7821C-9C5A-38E5-626D-F79C4C693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291407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32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A307F-BC97-41DA-9A99-A1C7A887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6" y="1336390"/>
            <a:ext cx="6190412" cy="1182927"/>
          </a:xfrm>
        </p:spPr>
        <p:txBody>
          <a:bodyPr anchor="b">
            <a:normAutofit/>
          </a:bodyPr>
          <a:lstStyle/>
          <a:p>
            <a:r>
              <a:rPr lang="en-US" sz="3900" dirty="0"/>
              <a:t>Human Role in AI Systems</a:t>
            </a:r>
          </a:p>
        </p:txBody>
      </p:sp>
      <p:cxnSp>
        <p:nvCxnSpPr>
          <p:cNvPr id="7177" name="!!Straight Connector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A9212-9F0E-4260-A754-0D60B9CD5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Humans provide </a:t>
            </a:r>
            <a:r>
              <a:rPr lang="en-US" sz="2000" dirty="0">
                <a:solidFill>
                  <a:srgbClr val="FF0000">
                    <a:alpha val="80000"/>
                  </a:srgbClr>
                </a:solidFill>
              </a:rPr>
              <a:t>training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data to AI.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Monitor AI outputs to prevent mistakes.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Define ethical boundaries and regulations</a:t>
            </a:r>
            <a:r>
              <a:rPr lang="ar-EG" sz="2000" dirty="0">
                <a:solidFill>
                  <a:schemeClr val="tx1">
                    <a:alpha val="80000"/>
                  </a:schemeClr>
                </a:solidFill>
              </a:rPr>
              <a:t> قوانين 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.</a:t>
            </a:r>
            <a:endParaRPr lang="ar-EG" sz="20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Work alongside AI instead of being replaced.</a:t>
            </a:r>
          </a:p>
        </p:txBody>
      </p:sp>
      <p:pic>
        <p:nvPicPr>
          <p:cNvPr id="7170" name="Picture 2" descr="New study on coding behavior raises ...">
            <a:extLst>
              <a:ext uri="{FF2B5EF4-FFF2-40B4-BE49-F238E27FC236}">
                <a16:creationId xmlns:a16="http://schemas.microsoft.com/office/drawing/2014/main" id="{2F8746A2-E7E9-4B9C-91DD-EC04F99AD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>
            <a:fillRect/>
          </a:stretch>
        </p:blipFill>
        <p:spPr bwMode="auto">
          <a:xfrm>
            <a:off x="7451965" y="1665519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81" name="!!circle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28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960</Words>
  <Application>Microsoft Office PowerPoint</Application>
  <PresentationFormat>Widescreen</PresentationFormat>
  <Paragraphs>142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Office Theme</vt:lpstr>
      <vt:lpstr>Introduction to Human AI interaction   Create AI that is efficient, ethical, and user-friendly</vt:lpstr>
      <vt:lpstr>Topics</vt:lpstr>
      <vt:lpstr>What is Human–AI Interaction?</vt:lpstr>
      <vt:lpstr>Difference between HCI &amp; HAI</vt:lpstr>
      <vt:lpstr>Importance of Studying HAI</vt:lpstr>
      <vt:lpstr>Examples in Daily Life</vt:lpstr>
      <vt:lpstr>AI in Communication</vt:lpstr>
      <vt:lpstr>AI vs. Traditional Computer Interaction</vt:lpstr>
      <vt:lpstr>Human Role in AI Systems</vt:lpstr>
      <vt:lpstr>AI Role in Supporting Humans</vt:lpstr>
      <vt:lpstr>Key Principles of HAI</vt:lpstr>
      <vt:lpstr>Interactive AI Technologies</vt:lpstr>
      <vt:lpstr>AI in Personal Life</vt:lpstr>
      <vt:lpstr>AI in Professional Life</vt:lpstr>
      <vt:lpstr>Collaboration vs. Automation</vt:lpstr>
      <vt:lpstr>Benefits of HAI</vt:lpstr>
      <vt:lpstr>Challenges in HAI</vt:lpstr>
      <vt:lpstr>Case Study: ChatGPT</vt:lpstr>
      <vt:lpstr>Case Study: Netflix</vt:lpstr>
      <vt:lpstr>Future Vision &amp; Summary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AI interaction Overview of how humans interact with artificial intelligence systems.  Goal: create AI that is efficient, ethical, and user-friendly</dc:title>
  <dc:creator>Ahmed Yousry</dc:creator>
  <cp:lastModifiedBy>Ahmed Yousry</cp:lastModifiedBy>
  <cp:revision>10</cp:revision>
  <dcterms:created xsi:type="dcterms:W3CDTF">2025-09-18T19:19:10Z</dcterms:created>
  <dcterms:modified xsi:type="dcterms:W3CDTF">2025-09-21T11:49:09Z</dcterms:modified>
</cp:coreProperties>
</file>